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81" r:id="rId6"/>
    <p:sldId id="260" r:id="rId7"/>
    <p:sldId id="279" r:id="rId8"/>
    <p:sldId id="261" r:id="rId9"/>
    <p:sldId id="262" r:id="rId10"/>
    <p:sldId id="263" r:id="rId11"/>
    <p:sldId id="264" r:id="rId12"/>
    <p:sldId id="265" r:id="rId13"/>
    <p:sldId id="268" r:id="rId14"/>
    <p:sldId id="269" r:id="rId15"/>
    <p:sldId id="280" r:id="rId16"/>
    <p:sldId id="271" r:id="rId17"/>
    <p:sldId id="272" r:id="rId18"/>
    <p:sldId id="273" r:id="rId19"/>
    <p:sldId id="274" r:id="rId20"/>
    <p:sldId id="275" r:id="rId21"/>
    <p:sldId id="278" r:id="rId22"/>
    <p:sldId id="282" r:id="rId23"/>
  </p:sldIdLst>
  <p:sldSz cx="18288000" cy="10287000"/>
  <p:notesSz cx="6858000" cy="9144000"/>
  <p:embeddedFontLst>
    <p:embeddedFont>
      <p:font typeface="Noto Sans T Chinese Bold" panose="02020500000000000000" charset="-120"/>
      <p:regular r:id="rId24"/>
    </p:embeddedFont>
    <p:embeddedFont>
      <p:font typeface="可画乐黑" panose="02020500000000000000" charset="-122"/>
      <p:regular r:id="rId25"/>
    </p:embeddedFont>
    <p:embeddedFont>
      <p:font typeface="可画动感隶书" panose="02020500000000000000" charset="-122"/>
      <p:regular r:id="rId26"/>
    </p:embeddedFont>
    <p:embeddedFont>
      <p:font typeface="可画甜心体" panose="02020500000000000000" charset="-122"/>
      <p:regular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Source Sans Pro" panose="020B0503030403020204" pitchFamily="34" charset="0"/>
      <p:regular r:id="rId32"/>
      <p:bold r:id="rId33"/>
      <p:italic r:id="rId34"/>
      <p:boldItalic r:id="rId35"/>
    </p:embeddedFont>
    <p:embeddedFont>
      <p:font typeface="微軟正黑體" panose="020B0604030504040204" pitchFamily="34" charset="-120"/>
      <p:regular r:id="rId36"/>
      <p:bold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3349" autoAdjust="0"/>
  </p:normalViewPr>
  <p:slideViewPr>
    <p:cSldViewPr>
      <p:cViewPr varScale="1">
        <p:scale>
          <a:sx n="69" d="100"/>
          <a:sy n="69" d="100"/>
        </p:scale>
        <p:origin x="83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49.svg"/><Relationship Id="rId7" Type="http://schemas.openxmlformats.org/officeDocument/2006/relationships/image" Target="../media/image54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1.svg"/><Relationship Id="rId4" Type="http://schemas.openxmlformats.org/officeDocument/2006/relationships/image" Target="../media/image50.png"/><Relationship Id="rId9" Type="http://schemas.openxmlformats.org/officeDocument/2006/relationships/image" Target="../media/image5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26.svg"/><Relationship Id="rId18" Type="http://schemas.openxmlformats.org/officeDocument/2006/relationships/image" Target="../media/image31.png"/><Relationship Id="rId3" Type="http://schemas.openxmlformats.org/officeDocument/2006/relationships/image" Target="../media/image20.svg"/><Relationship Id="rId21" Type="http://schemas.openxmlformats.org/officeDocument/2006/relationships/image" Target="../media/image38.svg"/><Relationship Id="rId7" Type="http://schemas.openxmlformats.org/officeDocument/2006/relationships/image" Target="../media/image22.svg"/><Relationship Id="rId12" Type="http://schemas.openxmlformats.org/officeDocument/2006/relationships/image" Target="../media/image25.png"/><Relationship Id="rId17" Type="http://schemas.openxmlformats.org/officeDocument/2006/relationships/image" Target="../media/image30.svg"/><Relationship Id="rId2" Type="http://schemas.openxmlformats.org/officeDocument/2006/relationships/image" Target="../media/image19.png"/><Relationship Id="rId16" Type="http://schemas.openxmlformats.org/officeDocument/2006/relationships/image" Target="../media/image29.png"/><Relationship Id="rId20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4.svg"/><Relationship Id="rId5" Type="http://schemas.openxmlformats.org/officeDocument/2006/relationships/image" Target="../media/image34.svg"/><Relationship Id="rId15" Type="http://schemas.openxmlformats.org/officeDocument/2006/relationships/image" Target="../media/image28.svg"/><Relationship Id="rId10" Type="http://schemas.openxmlformats.org/officeDocument/2006/relationships/image" Target="../media/image23.png"/><Relationship Id="rId19" Type="http://schemas.openxmlformats.org/officeDocument/2006/relationships/image" Target="../media/image32.svg"/><Relationship Id="rId4" Type="http://schemas.openxmlformats.org/officeDocument/2006/relationships/image" Target="../media/image33.png"/><Relationship Id="rId9" Type="http://schemas.openxmlformats.org/officeDocument/2006/relationships/image" Target="../media/image36.svg"/><Relationship Id="rId1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26.svg"/><Relationship Id="rId18" Type="http://schemas.openxmlformats.org/officeDocument/2006/relationships/image" Target="../media/image57.png"/><Relationship Id="rId3" Type="http://schemas.openxmlformats.org/officeDocument/2006/relationships/image" Target="../media/image20.svg"/><Relationship Id="rId21" Type="http://schemas.openxmlformats.org/officeDocument/2006/relationships/image" Target="../media/image32.svg"/><Relationship Id="rId7" Type="http://schemas.openxmlformats.org/officeDocument/2006/relationships/image" Target="../media/image22.svg"/><Relationship Id="rId12" Type="http://schemas.openxmlformats.org/officeDocument/2006/relationships/image" Target="../media/image25.png"/><Relationship Id="rId17" Type="http://schemas.openxmlformats.org/officeDocument/2006/relationships/image" Target="../media/image30.svg"/><Relationship Id="rId2" Type="http://schemas.openxmlformats.org/officeDocument/2006/relationships/image" Target="../media/image19.png"/><Relationship Id="rId16" Type="http://schemas.openxmlformats.org/officeDocument/2006/relationships/image" Target="../media/image29.png"/><Relationship Id="rId20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4.svg"/><Relationship Id="rId5" Type="http://schemas.openxmlformats.org/officeDocument/2006/relationships/image" Target="../media/image34.svg"/><Relationship Id="rId15" Type="http://schemas.openxmlformats.org/officeDocument/2006/relationships/image" Target="../media/image28.svg"/><Relationship Id="rId23" Type="http://schemas.openxmlformats.org/officeDocument/2006/relationships/image" Target="../media/image38.svg"/><Relationship Id="rId10" Type="http://schemas.openxmlformats.org/officeDocument/2006/relationships/image" Target="../media/image23.png"/><Relationship Id="rId19" Type="http://schemas.openxmlformats.org/officeDocument/2006/relationships/image" Target="../media/image58.svg"/><Relationship Id="rId4" Type="http://schemas.openxmlformats.org/officeDocument/2006/relationships/image" Target="../media/image33.png"/><Relationship Id="rId9" Type="http://schemas.openxmlformats.org/officeDocument/2006/relationships/image" Target="../media/image36.svg"/><Relationship Id="rId14" Type="http://schemas.openxmlformats.org/officeDocument/2006/relationships/image" Target="../media/image27.png"/><Relationship Id="rId22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svg"/><Relationship Id="rId18" Type="http://schemas.openxmlformats.org/officeDocument/2006/relationships/image" Target="../media/image37.png"/><Relationship Id="rId3" Type="http://schemas.openxmlformats.org/officeDocument/2006/relationships/image" Target="../media/image20.svg"/><Relationship Id="rId7" Type="http://schemas.openxmlformats.org/officeDocument/2006/relationships/image" Target="../media/image22.svg"/><Relationship Id="rId12" Type="http://schemas.openxmlformats.org/officeDocument/2006/relationships/image" Target="../media/image27.png"/><Relationship Id="rId17" Type="http://schemas.openxmlformats.org/officeDocument/2006/relationships/image" Target="../media/image32.svg"/><Relationship Id="rId2" Type="http://schemas.openxmlformats.org/officeDocument/2006/relationships/image" Target="../media/image19.png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34.svg"/><Relationship Id="rId15" Type="http://schemas.openxmlformats.org/officeDocument/2006/relationships/image" Target="../media/image30.svg"/><Relationship Id="rId10" Type="http://schemas.openxmlformats.org/officeDocument/2006/relationships/image" Target="../media/image25.png"/><Relationship Id="rId19" Type="http://schemas.openxmlformats.org/officeDocument/2006/relationships/image" Target="../media/image38.svg"/><Relationship Id="rId4" Type="http://schemas.openxmlformats.org/officeDocument/2006/relationships/image" Target="../media/image33.png"/><Relationship Id="rId9" Type="http://schemas.openxmlformats.org/officeDocument/2006/relationships/image" Target="../media/image24.svg"/><Relationship Id="rId1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svg"/><Relationship Id="rId18" Type="http://schemas.openxmlformats.org/officeDocument/2006/relationships/image" Target="../media/image37.png"/><Relationship Id="rId3" Type="http://schemas.openxmlformats.org/officeDocument/2006/relationships/image" Target="../media/image20.svg"/><Relationship Id="rId7" Type="http://schemas.openxmlformats.org/officeDocument/2006/relationships/image" Target="../media/image22.svg"/><Relationship Id="rId12" Type="http://schemas.openxmlformats.org/officeDocument/2006/relationships/image" Target="../media/image27.png"/><Relationship Id="rId17" Type="http://schemas.openxmlformats.org/officeDocument/2006/relationships/image" Target="../media/image32.svg"/><Relationship Id="rId2" Type="http://schemas.openxmlformats.org/officeDocument/2006/relationships/image" Target="../media/image19.png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34.svg"/><Relationship Id="rId15" Type="http://schemas.openxmlformats.org/officeDocument/2006/relationships/image" Target="../media/image30.svg"/><Relationship Id="rId10" Type="http://schemas.openxmlformats.org/officeDocument/2006/relationships/image" Target="../media/image25.png"/><Relationship Id="rId19" Type="http://schemas.openxmlformats.org/officeDocument/2006/relationships/image" Target="../media/image38.svg"/><Relationship Id="rId4" Type="http://schemas.openxmlformats.org/officeDocument/2006/relationships/image" Target="../media/image33.png"/><Relationship Id="rId9" Type="http://schemas.openxmlformats.org/officeDocument/2006/relationships/image" Target="../media/image24.svg"/><Relationship Id="rId1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svg"/><Relationship Id="rId18" Type="http://schemas.openxmlformats.org/officeDocument/2006/relationships/image" Target="../media/image37.png"/><Relationship Id="rId3" Type="http://schemas.openxmlformats.org/officeDocument/2006/relationships/image" Target="../media/image20.svg"/><Relationship Id="rId7" Type="http://schemas.openxmlformats.org/officeDocument/2006/relationships/image" Target="../media/image22.svg"/><Relationship Id="rId12" Type="http://schemas.openxmlformats.org/officeDocument/2006/relationships/image" Target="../media/image27.png"/><Relationship Id="rId17" Type="http://schemas.openxmlformats.org/officeDocument/2006/relationships/image" Target="../media/image32.svg"/><Relationship Id="rId2" Type="http://schemas.openxmlformats.org/officeDocument/2006/relationships/image" Target="../media/image19.png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34.svg"/><Relationship Id="rId15" Type="http://schemas.openxmlformats.org/officeDocument/2006/relationships/image" Target="../media/image30.svg"/><Relationship Id="rId10" Type="http://schemas.openxmlformats.org/officeDocument/2006/relationships/image" Target="../media/image25.png"/><Relationship Id="rId19" Type="http://schemas.openxmlformats.org/officeDocument/2006/relationships/image" Target="../media/image38.svg"/><Relationship Id="rId4" Type="http://schemas.openxmlformats.org/officeDocument/2006/relationships/image" Target="../media/image33.png"/><Relationship Id="rId9" Type="http://schemas.openxmlformats.org/officeDocument/2006/relationships/image" Target="../media/image24.svg"/><Relationship Id="rId1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svg"/><Relationship Id="rId18" Type="http://schemas.openxmlformats.org/officeDocument/2006/relationships/image" Target="../media/image37.png"/><Relationship Id="rId3" Type="http://schemas.openxmlformats.org/officeDocument/2006/relationships/image" Target="../media/image20.svg"/><Relationship Id="rId7" Type="http://schemas.openxmlformats.org/officeDocument/2006/relationships/image" Target="../media/image22.svg"/><Relationship Id="rId12" Type="http://schemas.openxmlformats.org/officeDocument/2006/relationships/image" Target="../media/image27.png"/><Relationship Id="rId17" Type="http://schemas.openxmlformats.org/officeDocument/2006/relationships/image" Target="../media/image32.svg"/><Relationship Id="rId2" Type="http://schemas.openxmlformats.org/officeDocument/2006/relationships/image" Target="../media/image19.png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34.svg"/><Relationship Id="rId15" Type="http://schemas.openxmlformats.org/officeDocument/2006/relationships/image" Target="../media/image30.svg"/><Relationship Id="rId10" Type="http://schemas.openxmlformats.org/officeDocument/2006/relationships/image" Target="../media/image25.png"/><Relationship Id="rId19" Type="http://schemas.openxmlformats.org/officeDocument/2006/relationships/image" Target="../media/image38.svg"/><Relationship Id="rId4" Type="http://schemas.openxmlformats.org/officeDocument/2006/relationships/image" Target="../media/image33.png"/><Relationship Id="rId9" Type="http://schemas.openxmlformats.org/officeDocument/2006/relationships/image" Target="../media/image24.svg"/><Relationship Id="rId1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svg"/><Relationship Id="rId18" Type="http://schemas.openxmlformats.org/officeDocument/2006/relationships/image" Target="../media/image37.png"/><Relationship Id="rId3" Type="http://schemas.openxmlformats.org/officeDocument/2006/relationships/image" Target="../media/image20.svg"/><Relationship Id="rId7" Type="http://schemas.openxmlformats.org/officeDocument/2006/relationships/image" Target="../media/image22.svg"/><Relationship Id="rId12" Type="http://schemas.openxmlformats.org/officeDocument/2006/relationships/image" Target="../media/image27.png"/><Relationship Id="rId17" Type="http://schemas.openxmlformats.org/officeDocument/2006/relationships/image" Target="../media/image32.svg"/><Relationship Id="rId2" Type="http://schemas.openxmlformats.org/officeDocument/2006/relationships/image" Target="../media/image19.png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34.svg"/><Relationship Id="rId15" Type="http://schemas.openxmlformats.org/officeDocument/2006/relationships/image" Target="../media/image30.svg"/><Relationship Id="rId10" Type="http://schemas.openxmlformats.org/officeDocument/2006/relationships/image" Target="../media/image25.png"/><Relationship Id="rId19" Type="http://schemas.openxmlformats.org/officeDocument/2006/relationships/image" Target="../media/image38.svg"/><Relationship Id="rId4" Type="http://schemas.openxmlformats.org/officeDocument/2006/relationships/image" Target="../media/image33.png"/><Relationship Id="rId9" Type="http://schemas.openxmlformats.org/officeDocument/2006/relationships/image" Target="../media/image24.svg"/><Relationship Id="rId1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svg"/><Relationship Id="rId18" Type="http://schemas.openxmlformats.org/officeDocument/2006/relationships/image" Target="../media/image37.png"/><Relationship Id="rId3" Type="http://schemas.openxmlformats.org/officeDocument/2006/relationships/image" Target="../media/image20.svg"/><Relationship Id="rId7" Type="http://schemas.openxmlformats.org/officeDocument/2006/relationships/image" Target="../media/image22.svg"/><Relationship Id="rId12" Type="http://schemas.openxmlformats.org/officeDocument/2006/relationships/image" Target="../media/image27.png"/><Relationship Id="rId17" Type="http://schemas.openxmlformats.org/officeDocument/2006/relationships/image" Target="../media/image32.svg"/><Relationship Id="rId2" Type="http://schemas.openxmlformats.org/officeDocument/2006/relationships/image" Target="../media/image19.png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34.svg"/><Relationship Id="rId15" Type="http://schemas.openxmlformats.org/officeDocument/2006/relationships/image" Target="../media/image30.svg"/><Relationship Id="rId10" Type="http://schemas.openxmlformats.org/officeDocument/2006/relationships/image" Target="../media/image25.png"/><Relationship Id="rId19" Type="http://schemas.openxmlformats.org/officeDocument/2006/relationships/image" Target="../media/image38.svg"/><Relationship Id="rId4" Type="http://schemas.openxmlformats.org/officeDocument/2006/relationships/image" Target="../media/image33.png"/><Relationship Id="rId9" Type="http://schemas.openxmlformats.org/officeDocument/2006/relationships/image" Target="../media/image24.svg"/><Relationship Id="rId1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svg"/><Relationship Id="rId18" Type="http://schemas.openxmlformats.org/officeDocument/2006/relationships/image" Target="../media/image37.png"/><Relationship Id="rId3" Type="http://schemas.openxmlformats.org/officeDocument/2006/relationships/image" Target="../media/image20.svg"/><Relationship Id="rId7" Type="http://schemas.openxmlformats.org/officeDocument/2006/relationships/image" Target="../media/image22.svg"/><Relationship Id="rId12" Type="http://schemas.openxmlformats.org/officeDocument/2006/relationships/image" Target="../media/image27.png"/><Relationship Id="rId17" Type="http://schemas.openxmlformats.org/officeDocument/2006/relationships/image" Target="../media/image32.svg"/><Relationship Id="rId2" Type="http://schemas.openxmlformats.org/officeDocument/2006/relationships/image" Target="../media/image19.png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34.svg"/><Relationship Id="rId15" Type="http://schemas.openxmlformats.org/officeDocument/2006/relationships/image" Target="../media/image30.svg"/><Relationship Id="rId10" Type="http://schemas.openxmlformats.org/officeDocument/2006/relationships/image" Target="../media/image25.png"/><Relationship Id="rId19" Type="http://schemas.openxmlformats.org/officeDocument/2006/relationships/image" Target="../media/image38.svg"/><Relationship Id="rId4" Type="http://schemas.openxmlformats.org/officeDocument/2006/relationships/image" Target="../media/image33.png"/><Relationship Id="rId9" Type="http://schemas.openxmlformats.org/officeDocument/2006/relationships/image" Target="../media/image24.svg"/><Relationship Id="rId1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svg"/><Relationship Id="rId18" Type="http://schemas.openxmlformats.org/officeDocument/2006/relationships/image" Target="../media/image37.png"/><Relationship Id="rId3" Type="http://schemas.openxmlformats.org/officeDocument/2006/relationships/image" Target="../media/image20.svg"/><Relationship Id="rId7" Type="http://schemas.openxmlformats.org/officeDocument/2006/relationships/image" Target="../media/image22.svg"/><Relationship Id="rId12" Type="http://schemas.openxmlformats.org/officeDocument/2006/relationships/image" Target="../media/image27.png"/><Relationship Id="rId17" Type="http://schemas.openxmlformats.org/officeDocument/2006/relationships/image" Target="../media/image32.svg"/><Relationship Id="rId2" Type="http://schemas.openxmlformats.org/officeDocument/2006/relationships/image" Target="../media/image19.png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34.svg"/><Relationship Id="rId15" Type="http://schemas.openxmlformats.org/officeDocument/2006/relationships/image" Target="../media/image30.svg"/><Relationship Id="rId10" Type="http://schemas.openxmlformats.org/officeDocument/2006/relationships/image" Target="../media/image25.png"/><Relationship Id="rId19" Type="http://schemas.openxmlformats.org/officeDocument/2006/relationships/image" Target="../media/image38.svg"/><Relationship Id="rId4" Type="http://schemas.openxmlformats.org/officeDocument/2006/relationships/image" Target="../media/image33.png"/><Relationship Id="rId9" Type="http://schemas.openxmlformats.org/officeDocument/2006/relationships/image" Target="../media/image24.svg"/><Relationship Id="rId1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svg"/><Relationship Id="rId18" Type="http://schemas.openxmlformats.org/officeDocument/2006/relationships/image" Target="../media/image37.png"/><Relationship Id="rId3" Type="http://schemas.openxmlformats.org/officeDocument/2006/relationships/image" Target="../media/image20.svg"/><Relationship Id="rId7" Type="http://schemas.openxmlformats.org/officeDocument/2006/relationships/image" Target="../media/image22.svg"/><Relationship Id="rId12" Type="http://schemas.openxmlformats.org/officeDocument/2006/relationships/image" Target="../media/image27.png"/><Relationship Id="rId17" Type="http://schemas.openxmlformats.org/officeDocument/2006/relationships/image" Target="../media/image32.svg"/><Relationship Id="rId2" Type="http://schemas.openxmlformats.org/officeDocument/2006/relationships/image" Target="../media/image19.png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34.svg"/><Relationship Id="rId15" Type="http://schemas.openxmlformats.org/officeDocument/2006/relationships/image" Target="../media/image30.svg"/><Relationship Id="rId10" Type="http://schemas.openxmlformats.org/officeDocument/2006/relationships/image" Target="../media/image25.png"/><Relationship Id="rId19" Type="http://schemas.openxmlformats.org/officeDocument/2006/relationships/image" Target="../media/image38.svg"/><Relationship Id="rId4" Type="http://schemas.openxmlformats.org/officeDocument/2006/relationships/image" Target="../media/image33.png"/><Relationship Id="rId9" Type="http://schemas.openxmlformats.org/officeDocument/2006/relationships/image" Target="../media/image24.svg"/><Relationship Id="rId1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svg"/><Relationship Id="rId18" Type="http://schemas.openxmlformats.org/officeDocument/2006/relationships/image" Target="../media/image37.png"/><Relationship Id="rId3" Type="http://schemas.openxmlformats.org/officeDocument/2006/relationships/image" Target="../media/image20.svg"/><Relationship Id="rId7" Type="http://schemas.openxmlformats.org/officeDocument/2006/relationships/image" Target="../media/image22.svg"/><Relationship Id="rId12" Type="http://schemas.openxmlformats.org/officeDocument/2006/relationships/image" Target="../media/image27.png"/><Relationship Id="rId17" Type="http://schemas.openxmlformats.org/officeDocument/2006/relationships/image" Target="../media/image32.svg"/><Relationship Id="rId2" Type="http://schemas.openxmlformats.org/officeDocument/2006/relationships/image" Target="../media/image19.png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34.svg"/><Relationship Id="rId15" Type="http://schemas.openxmlformats.org/officeDocument/2006/relationships/image" Target="../media/image30.svg"/><Relationship Id="rId10" Type="http://schemas.openxmlformats.org/officeDocument/2006/relationships/image" Target="../media/image25.png"/><Relationship Id="rId19" Type="http://schemas.openxmlformats.org/officeDocument/2006/relationships/image" Target="../media/image38.svg"/><Relationship Id="rId4" Type="http://schemas.openxmlformats.org/officeDocument/2006/relationships/image" Target="../media/image33.png"/><Relationship Id="rId9" Type="http://schemas.openxmlformats.org/officeDocument/2006/relationships/image" Target="../media/image24.svg"/><Relationship Id="rId1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7.svg"/><Relationship Id="rId4" Type="http://schemas.openxmlformats.org/officeDocument/2006/relationships/image" Target="../media/image13.svg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8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sv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12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8.svg"/><Relationship Id="rId5" Type="http://schemas.openxmlformats.org/officeDocument/2006/relationships/image" Target="../media/image22.svg"/><Relationship Id="rId15" Type="http://schemas.openxmlformats.org/officeDocument/2006/relationships/image" Target="../media/image32.sv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svg"/><Relationship Id="rId1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30.svg"/><Relationship Id="rId18" Type="http://schemas.openxmlformats.org/officeDocument/2006/relationships/image" Target="../media/image39.png"/><Relationship Id="rId3" Type="http://schemas.openxmlformats.org/officeDocument/2006/relationships/image" Target="../media/image20.svg"/><Relationship Id="rId7" Type="http://schemas.openxmlformats.org/officeDocument/2006/relationships/image" Target="../media/image22.svg"/><Relationship Id="rId12" Type="http://schemas.openxmlformats.org/officeDocument/2006/relationships/image" Target="../media/image29.png"/><Relationship Id="rId17" Type="http://schemas.openxmlformats.org/officeDocument/2006/relationships/image" Target="../media/image38.svg"/><Relationship Id="rId2" Type="http://schemas.openxmlformats.org/officeDocument/2006/relationships/image" Target="../media/image19.png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8.svg"/><Relationship Id="rId5" Type="http://schemas.openxmlformats.org/officeDocument/2006/relationships/image" Target="../media/image34.svg"/><Relationship Id="rId15" Type="http://schemas.openxmlformats.org/officeDocument/2006/relationships/image" Target="../media/image32.svg"/><Relationship Id="rId10" Type="http://schemas.openxmlformats.org/officeDocument/2006/relationships/image" Target="../media/image27.png"/><Relationship Id="rId4" Type="http://schemas.openxmlformats.org/officeDocument/2006/relationships/image" Target="../media/image33.png"/><Relationship Id="rId9" Type="http://schemas.openxmlformats.org/officeDocument/2006/relationships/image" Target="../media/image36.svg"/><Relationship Id="rId1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30.svg"/><Relationship Id="rId18" Type="http://schemas.openxmlformats.org/officeDocument/2006/relationships/image" Target="../media/image40.png"/><Relationship Id="rId3" Type="http://schemas.openxmlformats.org/officeDocument/2006/relationships/image" Target="../media/image20.svg"/><Relationship Id="rId7" Type="http://schemas.openxmlformats.org/officeDocument/2006/relationships/image" Target="../media/image22.svg"/><Relationship Id="rId12" Type="http://schemas.openxmlformats.org/officeDocument/2006/relationships/image" Target="../media/image29.png"/><Relationship Id="rId17" Type="http://schemas.openxmlformats.org/officeDocument/2006/relationships/image" Target="../media/image38.svg"/><Relationship Id="rId2" Type="http://schemas.openxmlformats.org/officeDocument/2006/relationships/image" Target="../media/image19.png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8.svg"/><Relationship Id="rId5" Type="http://schemas.openxmlformats.org/officeDocument/2006/relationships/image" Target="../media/image34.svg"/><Relationship Id="rId15" Type="http://schemas.openxmlformats.org/officeDocument/2006/relationships/image" Target="../media/image32.svg"/><Relationship Id="rId10" Type="http://schemas.openxmlformats.org/officeDocument/2006/relationships/image" Target="../media/image27.png"/><Relationship Id="rId4" Type="http://schemas.openxmlformats.org/officeDocument/2006/relationships/image" Target="../media/image33.png"/><Relationship Id="rId9" Type="http://schemas.openxmlformats.org/officeDocument/2006/relationships/image" Target="../media/image36.svg"/><Relationship Id="rId1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svg"/><Relationship Id="rId7" Type="http://schemas.openxmlformats.org/officeDocument/2006/relationships/image" Target="../media/image46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7" Type="http://schemas.openxmlformats.org/officeDocument/2006/relationships/image" Target="../media/image47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svg"/><Relationship Id="rId4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02" t="-19513" r="-902" b="-1069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244586" y="2719732"/>
            <a:ext cx="13865627" cy="3385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159"/>
              </a:lnSpc>
            </a:pPr>
            <a:r>
              <a:rPr lang="en-US" sz="13159" dirty="0">
                <a:solidFill>
                  <a:srgbClr val="FFFEFE"/>
                </a:solidFill>
                <a:latin typeface="可画动感隶书"/>
                <a:ea typeface="可画动感隶书"/>
                <a:cs typeface="可画动感隶书"/>
                <a:sym typeface="可画动感隶书"/>
              </a:rPr>
              <a:t>114</a:t>
            </a:r>
            <a:r>
              <a:rPr lang="zh-TW" altLang="en-US" sz="13159" dirty="0">
                <a:solidFill>
                  <a:srgbClr val="FFFEFE"/>
                </a:solidFill>
                <a:latin typeface="可画动感隶书"/>
                <a:ea typeface="可画动感隶书"/>
                <a:cs typeface="可画动感隶书"/>
                <a:sym typeface="可画动感隶书"/>
              </a:rPr>
              <a:t>新生定向營</a:t>
            </a:r>
            <a:endParaRPr lang="en-US" sz="13159" dirty="0">
              <a:solidFill>
                <a:srgbClr val="FFFEFE"/>
              </a:solidFill>
              <a:latin typeface="可画动感隶书"/>
              <a:ea typeface="可画动感隶书"/>
              <a:cs typeface="可画动感隶书"/>
              <a:sym typeface="可画动感隶书"/>
            </a:endParaRPr>
          </a:p>
          <a:p>
            <a:pPr algn="ctr">
              <a:lnSpc>
                <a:spcPts val="13159"/>
              </a:lnSpc>
            </a:pPr>
            <a:r>
              <a:rPr lang="en-US" sz="13159" dirty="0" err="1">
                <a:solidFill>
                  <a:srgbClr val="FFFEFE"/>
                </a:solidFill>
                <a:latin typeface="可画动感隶书"/>
                <a:ea typeface="可画动感隶书"/>
                <a:cs typeface="可画动感隶书"/>
                <a:sym typeface="可画动感隶书"/>
              </a:rPr>
              <a:t>學長姊交流時間</a:t>
            </a:r>
            <a:endParaRPr lang="en-US" sz="13159" dirty="0">
              <a:solidFill>
                <a:srgbClr val="FFFEFE"/>
              </a:solidFill>
              <a:latin typeface="可画动感隶书"/>
              <a:ea typeface="可画动感隶书"/>
              <a:cs typeface="可画动感隶书"/>
              <a:sym typeface="可画动感隶书"/>
            </a:endParaRPr>
          </a:p>
        </p:txBody>
      </p:sp>
      <p:sp>
        <p:nvSpPr>
          <p:cNvPr id="4" name="Freeform 4"/>
          <p:cNvSpPr/>
          <p:nvPr/>
        </p:nvSpPr>
        <p:spPr>
          <a:xfrm rot="-5400000">
            <a:off x="-416144" y="7958171"/>
            <a:ext cx="2889688" cy="3455531"/>
          </a:xfrm>
          <a:custGeom>
            <a:avLst/>
            <a:gdLst/>
            <a:ahLst/>
            <a:cxnLst/>
            <a:rect l="l" t="t" r="r" b="b"/>
            <a:pathLst>
              <a:path w="2889688" h="3455531">
                <a:moveTo>
                  <a:pt x="0" y="0"/>
                </a:moveTo>
                <a:lnTo>
                  <a:pt x="2889688" y="0"/>
                </a:lnTo>
                <a:lnTo>
                  <a:pt x="2889688" y="3455531"/>
                </a:lnTo>
                <a:lnTo>
                  <a:pt x="0" y="34555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533800">
            <a:off x="14709790" y="6552128"/>
            <a:ext cx="3866012" cy="3377928"/>
          </a:xfrm>
          <a:custGeom>
            <a:avLst/>
            <a:gdLst/>
            <a:ahLst/>
            <a:cxnLst/>
            <a:rect l="l" t="t" r="r" b="b"/>
            <a:pathLst>
              <a:path w="3866012" h="3377928">
                <a:moveTo>
                  <a:pt x="0" y="0"/>
                </a:moveTo>
                <a:lnTo>
                  <a:pt x="3866012" y="0"/>
                </a:lnTo>
                <a:lnTo>
                  <a:pt x="3866012" y="3377928"/>
                </a:lnTo>
                <a:lnTo>
                  <a:pt x="0" y="33779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3182617" y="144607"/>
            <a:ext cx="5015425" cy="3454374"/>
          </a:xfrm>
          <a:custGeom>
            <a:avLst/>
            <a:gdLst/>
            <a:ahLst/>
            <a:cxnLst/>
            <a:rect l="l" t="t" r="r" b="b"/>
            <a:pathLst>
              <a:path w="5015425" h="3454374">
                <a:moveTo>
                  <a:pt x="0" y="0"/>
                </a:moveTo>
                <a:lnTo>
                  <a:pt x="5015425" y="0"/>
                </a:lnTo>
                <a:lnTo>
                  <a:pt x="5015425" y="3454374"/>
                </a:lnTo>
                <a:lnTo>
                  <a:pt x="0" y="345437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8458200" y="3991178"/>
            <a:ext cx="2892886" cy="2758000"/>
            <a:chOff x="0" y="0"/>
            <a:chExt cx="772765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772765" cy="812800"/>
            </a:xfrm>
            <a:custGeom>
              <a:avLst/>
              <a:gdLst/>
              <a:ahLst/>
              <a:cxnLst/>
              <a:rect l="l" t="t" r="r" b="b"/>
              <a:pathLst>
                <a:path w="772765" h="812800">
                  <a:moveTo>
                    <a:pt x="386382" y="0"/>
                  </a:moveTo>
                  <a:cubicBezTo>
                    <a:pt x="172989" y="0"/>
                    <a:pt x="0" y="181951"/>
                    <a:pt x="0" y="406400"/>
                  </a:cubicBezTo>
                  <a:cubicBezTo>
                    <a:pt x="0" y="630849"/>
                    <a:pt x="172989" y="812800"/>
                    <a:pt x="386382" y="812800"/>
                  </a:cubicBezTo>
                  <a:cubicBezTo>
                    <a:pt x="599775" y="812800"/>
                    <a:pt x="772765" y="630849"/>
                    <a:pt x="772765" y="406400"/>
                  </a:cubicBezTo>
                  <a:cubicBezTo>
                    <a:pt x="772765" y="181951"/>
                    <a:pt x="599775" y="0"/>
                    <a:pt x="386382" y="0"/>
                  </a:cubicBezTo>
                  <a:close/>
                </a:path>
              </a:pathLst>
            </a:custGeom>
            <a:solidFill>
              <a:srgbClr val="FFFFFF">
                <a:alpha val="32941"/>
              </a:srgbClr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72447" y="76200"/>
              <a:ext cx="627871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68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 rot="2247256">
            <a:off x="56627" y="-364208"/>
            <a:ext cx="4375918" cy="4232706"/>
          </a:xfrm>
          <a:custGeom>
            <a:avLst/>
            <a:gdLst/>
            <a:ahLst/>
            <a:cxnLst/>
            <a:rect l="l" t="t" r="r" b="b"/>
            <a:pathLst>
              <a:path w="4375918" h="4232706">
                <a:moveTo>
                  <a:pt x="0" y="0"/>
                </a:moveTo>
                <a:lnTo>
                  <a:pt x="4375919" y="0"/>
                </a:lnTo>
                <a:lnTo>
                  <a:pt x="4375919" y="4232706"/>
                </a:lnTo>
                <a:lnTo>
                  <a:pt x="0" y="42327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 rot="-554819">
            <a:off x="4412577" y="7009414"/>
            <a:ext cx="10025039" cy="154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21"/>
              </a:lnSpc>
            </a:pPr>
            <a:r>
              <a:rPr lang="en-US" sz="5521">
                <a:solidFill>
                  <a:srgbClr val="FFFFFF"/>
                </a:solidFill>
                <a:latin typeface="可画动感隶书"/>
                <a:ea typeface="可画动感隶书"/>
                <a:cs typeface="可画动感隶书"/>
                <a:sym typeface="可画动感隶书"/>
              </a:rPr>
              <a:t>歡迎來到您一生中最</a:t>
            </a:r>
          </a:p>
          <a:p>
            <a:pPr algn="ctr">
              <a:lnSpc>
                <a:spcPts val="5521"/>
              </a:lnSpc>
            </a:pPr>
            <a:r>
              <a:rPr lang="en-US" sz="5521">
                <a:solidFill>
                  <a:srgbClr val="E03A46"/>
                </a:solidFill>
                <a:latin typeface="可画动感隶书"/>
                <a:ea typeface="可画动感隶书"/>
                <a:cs typeface="可画动感隶书"/>
                <a:sym typeface="可画动感隶书"/>
              </a:rPr>
              <a:t>「自由但又不能太自由」</a:t>
            </a:r>
            <a:r>
              <a:rPr lang="en-US" sz="5521">
                <a:solidFill>
                  <a:srgbClr val="FFFFFF"/>
                </a:solidFill>
                <a:latin typeface="可画动感隶书"/>
                <a:ea typeface="可画动感隶书"/>
                <a:cs typeface="可画动感隶书"/>
                <a:sym typeface="可画动感隶书"/>
              </a:rPr>
              <a:t>的時光。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0176509">
            <a:off x="10728734" y="35619"/>
            <a:ext cx="2669645" cy="1004757"/>
          </a:xfrm>
          <a:custGeom>
            <a:avLst/>
            <a:gdLst/>
            <a:ahLst/>
            <a:cxnLst/>
            <a:rect l="l" t="t" r="r" b="b"/>
            <a:pathLst>
              <a:path w="2669645" h="1004757">
                <a:moveTo>
                  <a:pt x="0" y="0"/>
                </a:moveTo>
                <a:lnTo>
                  <a:pt x="2669645" y="0"/>
                </a:lnTo>
                <a:lnTo>
                  <a:pt x="2669645" y="1004757"/>
                </a:lnTo>
                <a:lnTo>
                  <a:pt x="0" y="10047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470835" y="-195053"/>
            <a:ext cx="969535" cy="969535"/>
          </a:xfrm>
          <a:custGeom>
            <a:avLst/>
            <a:gdLst/>
            <a:ahLst/>
            <a:cxnLst/>
            <a:rect l="l" t="t" r="r" b="b"/>
            <a:pathLst>
              <a:path w="969535" h="969535">
                <a:moveTo>
                  <a:pt x="0" y="0"/>
                </a:moveTo>
                <a:lnTo>
                  <a:pt x="969535" y="0"/>
                </a:lnTo>
                <a:lnTo>
                  <a:pt x="969535" y="969535"/>
                </a:lnTo>
                <a:lnTo>
                  <a:pt x="0" y="9695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346875" y="-630643"/>
            <a:ext cx="2225695" cy="2225695"/>
          </a:xfrm>
          <a:custGeom>
            <a:avLst/>
            <a:gdLst/>
            <a:ahLst/>
            <a:cxnLst/>
            <a:rect l="l" t="t" r="r" b="b"/>
            <a:pathLst>
              <a:path w="2225695" h="2225695">
                <a:moveTo>
                  <a:pt x="0" y="0"/>
                </a:moveTo>
                <a:lnTo>
                  <a:pt x="2225694" y="0"/>
                </a:lnTo>
                <a:lnTo>
                  <a:pt x="2225694" y="2225695"/>
                </a:lnTo>
                <a:lnTo>
                  <a:pt x="0" y="2225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829467" y="7082323"/>
            <a:ext cx="3610903" cy="3204677"/>
          </a:xfrm>
          <a:custGeom>
            <a:avLst/>
            <a:gdLst/>
            <a:ahLst/>
            <a:cxnLst/>
            <a:rect l="l" t="t" r="r" b="b"/>
            <a:pathLst>
              <a:path w="3610903" h="3204677">
                <a:moveTo>
                  <a:pt x="0" y="0"/>
                </a:moveTo>
                <a:lnTo>
                  <a:pt x="3610903" y="0"/>
                </a:lnTo>
                <a:lnTo>
                  <a:pt x="3610903" y="3204677"/>
                </a:lnTo>
                <a:lnTo>
                  <a:pt x="0" y="320467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-1951290" y="-37772"/>
            <a:ext cx="11938147" cy="21416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725"/>
              </a:lnSpc>
            </a:pPr>
            <a:r>
              <a:rPr lang="en-US" sz="16000" dirty="0" err="1">
                <a:solidFill>
                  <a:srgbClr val="000000"/>
                </a:solidFill>
                <a:latin typeface="可画动感隶书"/>
                <a:ea typeface="可画动感隶书"/>
                <a:sym typeface="Dynapuff Bold"/>
              </a:rPr>
              <a:t>義見九景</a:t>
            </a:r>
            <a:endParaRPr lang="en-US" sz="16000" dirty="0">
              <a:solidFill>
                <a:srgbClr val="000000"/>
              </a:solidFill>
              <a:latin typeface="可画动感隶书"/>
              <a:ea typeface="可画动感隶书"/>
              <a:sym typeface="Dynapuff Bold"/>
            </a:endParaRPr>
          </a:p>
        </p:txBody>
      </p:sp>
      <p:sp>
        <p:nvSpPr>
          <p:cNvPr id="38" name="Freeform 2">
            <a:extLst>
              <a:ext uri="{FF2B5EF4-FFF2-40B4-BE49-F238E27FC236}">
                <a16:creationId xmlns:a16="http://schemas.microsoft.com/office/drawing/2014/main" id="{2BDA1A74-7643-461C-8625-5BCF1E645A33}"/>
              </a:ext>
            </a:extLst>
          </p:cNvPr>
          <p:cNvSpPr/>
          <p:nvPr/>
        </p:nvSpPr>
        <p:spPr>
          <a:xfrm rot="10176509">
            <a:off x="10728734" y="35619"/>
            <a:ext cx="2669645" cy="1004757"/>
          </a:xfrm>
          <a:custGeom>
            <a:avLst/>
            <a:gdLst/>
            <a:ahLst/>
            <a:cxnLst/>
            <a:rect l="l" t="t" r="r" b="b"/>
            <a:pathLst>
              <a:path w="2669645" h="1004757">
                <a:moveTo>
                  <a:pt x="0" y="0"/>
                </a:moveTo>
                <a:lnTo>
                  <a:pt x="2669645" y="0"/>
                </a:lnTo>
                <a:lnTo>
                  <a:pt x="2669645" y="1004757"/>
                </a:lnTo>
                <a:lnTo>
                  <a:pt x="0" y="10047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9" name="Freeform 3">
            <a:extLst>
              <a:ext uri="{FF2B5EF4-FFF2-40B4-BE49-F238E27FC236}">
                <a16:creationId xmlns:a16="http://schemas.microsoft.com/office/drawing/2014/main" id="{94C1ED8C-5D3B-4A75-B048-CEF22857967A}"/>
              </a:ext>
            </a:extLst>
          </p:cNvPr>
          <p:cNvSpPr/>
          <p:nvPr/>
        </p:nvSpPr>
        <p:spPr>
          <a:xfrm>
            <a:off x="17470835" y="-195053"/>
            <a:ext cx="969535" cy="969535"/>
          </a:xfrm>
          <a:custGeom>
            <a:avLst/>
            <a:gdLst/>
            <a:ahLst/>
            <a:cxnLst/>
            <a:rect l="l" t="t" r="r" b="b"/>
            <a:pathLst>
              <a:path w="969535" h="969535">
                <a:moveTo>
                  <a:pt x="0" y="0"/>
                </a:moveTo>
                <a:lnTo>
                  <a:pt x="969535" y="0"/>
                </a:lnTo>
                <a:lnTo>
                  <a:pt x="969535" y="969535"/>
                </a:lnTo>
                <a:lnTo>
                  <a:pt x="0" y="9695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0" name="Freeform 4">
            <a:extLst>
              <a:ext uri="{FF2B5EF4-FFF2-40B4-BE49-F238E27FC236}">
                <a16:creationId xmlns:a16="http://schemas.microsoft.com/office/drawing/2014/main" id="{4655C904-9F9F-4044-A971-6B741672BC81}"/>
              </a:ext>
            </a:extLst>
          </p:cNvPr>
          <p:cNvSpPr/>
          <p:nvPr/>
        </p:nvSpPr>
        <p:spPr>
          <a:xfrm>
            <a:off x="8346875" y="-630643"/>
            <a:ext cx="2225695" cy="2225695"/>
          </a:xfrm>
          <a:custGeom>
            <a:avLst/>
            <a:gdLst/>
            <a:ahLst/>
            <a:cxnLst/>
            <a:rect l="l" t="t" r="r" b="b"/>
            <a:pathLst>
              <a:path w="2225695" h="2225695">
                <a:moveTo>
                  <a:pt x="0" y="0"/>
                </a:moveTo>
                <a:lnTo>
                  <a:pt x="2225694" y="0"/>
                </a:lnTo>
                <a:lnTo>
                  <a:pt x="2225694" y="2225695"/>
                </a:lnTo>
                <a:lnTo>
                  <a:pt x="0" y="2225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2" name="TextBox 7">
            <a:extLst>
              <a:ext uri="{FF2B5EF4-FFF2-40B4-BE49-F238E27FC236}">
                <a16:creationId xmlns:a16="http://schemas.microsoft.com/office/drawing/2014/main" id="{591C41DC-E97B-429D-B933-84EAC8F842BC}"/>
              </a:ext>
            </a:extLst>
          </p:cNvPr>
          <p:cNvSpPr txBox="1"/>
          <p:nvPr/>
        </p:nvSpPr>
        <p:spPr>
          <a:xfrm>
            <a:off x="1143000" y="2542640"/>
            <a:ext cx="14173200" cy="52371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880"/>
              </a:lnSpc>
              <a:spcBef>
                <a:spcPct val="0"/>
              </a:spcBef>
            </a:pPr>
            <a:r>
              <a:rPr lang="en-US" sz="3000" dirty="0">
                <a:solidFill>
                  <a:srgbClr val="ED070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"/>
                <a:sym typeface="Dynapuff"/>
              </a:rPr>
              <a:t>▶ </a:t>
            </a:r>
            <a:r>
              <a:rPr lang="en-US" sz="3000" b="1" dirty="0">
                <a:solidFill>
                  <a:srgbClr val="ED070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 Medium"/>
                <a:sym typeface="Dynapuff Medium"/>
              </a:rPr>
              <a:t>🎁 </a:t>
            </a:r>
            <a:r>
              <a:rPr lang="en-US" sz="3000" b="1" dirty="0" err="1">
                <a:solidFill>
                  <a:srgbClr val="ED070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 Medium"/>
                <a:sym typeface="Dynapuff Medium"/>
              </a:rPr>
              <a:t>第一重</a:t>
            </a:r>
            <a:r>
              <a:rPr lang="zh-TW" altLang="en-US" sz="3000" b="1" dirty="0">
                <a:solidFill>
                  <a:srgbClr val="ED070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 Medium"/>
                <a:sym typeface="Dynapuff Medium"/>
              </a:rPr>
              <a:t> 參加獎</a:t>
            </a:r>
            <a:r>
              <a:rPr lang="en-US" sz="3000" b="1" dirty="0">
                <a:solidFill>
                  <a:srgbClr val="ED070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 Medium"/>
                <a:sym typeface="Dynapuff Medium"/>
              </a:rPr>
              <a:t>｜</a:t>
            </a:r>
            <a:r>
              <a:rPr lang="en-US" sz="3000" b="1" dirty="0" err="1">
                <a:solidFill>
                  <a:srgbClr val="ED070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 Medium"/>
                <a:sym typeface="Dynapuff Medium"/>
              </a:rPr>
              <a:t>打卡就送禮</a:t>
            </a:r>
            <a:r>
              <a:rPr lang="en-US" sz="3000" b="1" dirty="0">
                <a:solidFill>
                  <a:srgbClr val="ED070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 Medium"/>
                <a:sym typeface="Dynapuff Medium"/>
              </a:rPr>
              <a:t>！</a:t>
            </a:r>
          </a:p>
          <a:p>
            <a:pPr marL="647700" lvl="1" indent="-323850" algn="l">
              <a:lnSpc>
                <a:spcPts val="4200"/>
              </a:lnSpc>
              <a:spcBef>
                <a:spcPct val="0"/>
              </a:spcBef>
              <a:buFont typeface="Arial"/>
              <a:buChar char="•"/>
            </a:pPr>
            <a:r>
              <a:rPr lang="en-US" sz="3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 Medium"/>
                <a:sym typeface="Dynapuff Medium"/>
              </a:rPr>
              <a:t>✔ </a:t>
            </a:r>
            <a:r>
              <a:rPr lang="en-US" sz="3000" b="1" dirty="0" err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 Medium"/>
                <a:sym typeface="Dynapuff Medium"/>
              </a:rPr>
              <a:t>拍攝</a:t>
            </a:r>
            <a:r>
              <a:rPr lang="en-US" sz="3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 Medium"/>
                <a:sym typeface="Dynapuff Medium"/>
              </a:rPr>
              <a:t> 4 </a:t>
            </a:r>
            <a:r>
              <a:rPr lang="en-US" sz="3000" b="1" dirty="0" err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 Medium"/>
                <a:sym typeface="Dynapuff Medium"/>
              </a:rPr>
              <a:t>張地景合照，上傳至</a:t>
            </a:r>
            <a:r>
              <a:rPr lang="en-US" sz="3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 Medium"/>
                <a:sym typeface="Dynapuff Medium"/>
              </a:rPr>
              <a:t> FB 或 IG</a:t>
            </a:r>
          </a:p>
          <a:p>
            <a:pPr marL="647700" lvl="1" indent="-323850" algn="l">
              <a:lnSpc>
                <a:spcPts val="4200"/>
              </a:lnSpc>
              <a:spcBef>
                <a:spcPct val="0"/>
              </a:spcBef>
              <a:buFont typeface="Arial"/>
              <a:buChar char="•"/>
            </a:pPr>
            <a:r>
              <a:rPr lang="en-US" sz="3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 Medium"/>
                <a:sym typeface="Dynapuff Medium"/>
              </a:rPr>
              <a:t>✔ </a:t>
            </a:r>
            <a:r>
              <a:rPr lang="en-US" sz="3000" b="1" dirty="0" err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 Medium"/>
                <a:sym typeface="Dynapuff Medium"/>
              </a:rPr>
              <a:t>貼文設為</a:t>
            </a:r>
            <a:r>
              <a:rPr lang="en-US" sz="3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 Medium"/>
                <a:sym typeface="Dynapuff Medium"/>
              </a:rPr>
              <a:t> </a:t>
            </a:r>
            <a:r>
              <a:rPr lang="en-US" sz="3000" b="1" dirty="0" err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 Medium"/>
                <a:sym typeface="Dynapuff Medium"/>
              </a:rPr>
              <a:t>公開</a:t>
            </a:r>
            <a:r>
              <a:rPr lang="en-US" sz="3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 Medium"/>
                <a:sym typeface="Dynapuff Medium"/>
              </a:rPr>
              <a:t> + HASHTAG：#114義守新生定向營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ED070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 Medium"/>
                <a:sym typeface="Dynapuff Medium"/>
              </a:rPr>
              <a:t>👉 </a:t>
            </a:r>
            <a:r>
              <a:rPr lang="en-US" sz="3000" b="1" dirty="0" err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 Medium"/>
                <a:sym typeface="Dynapuff Medium"/>
              </a:rPr>
              <a:t>超簡單，人人有獎！完成即可領取精美小禮物</a:t>
            </a:r>
            <a:r>
              <a:rPr lang="en-US" sz="3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 Medium"/>
                <a:sym typeface="Dynapuff Medium"/>
              </a:rPr>
              <a:t> 🎉</a:t>
            </a:r>
          </a:p>
          <a:p>
            <a:pPr algn="l">
              <a:lnSpc>
                <a:spcPts val="5880"/>
              </a:lnSpc>
              <a:spcBef>
                <a:spcPct val="0"/>
              </a:spcBef>
            </a:pPr>
            <a:r>
              <a:rPr lang="en-US" sz="3000" dirty="0">
                <a:solidFill>
                  <a:srgbClr val="ED070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"/>
                <a:sym typeface="Dynapuff"/>
              </a:rPr>
              <a:t>▶ </a:t>
            </a:r>
            <a:r>
              <a:rPr lang="en-US" sz="3000" b="1" dirty="0">
                <a:solidFill>
                  <a:srgbClr val="ED070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"/>
                <a:sym typeface="Dynapuff"/>
              </a:rPr>
              <a:t>💰 </a:t>
            </a:r>
            <a:r>
              <a:rPr lang="en-US" sz="3000" b="1" dirty="0" err="1">
                <a:solidFill>
                  <a:srgbClr val="ED070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"/>
                <a:sym typeface="Dynapuff"/>
              </a:rPr>
              <a:t>第二重</a:t>
            </a:r>
            <a:r>
              <a:rPr lang="zh-TW" altLang="en-US" sz="3000" b="1" dirty="0">
                <a:solidFill>
                  <a:srgbClr val="ED070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"/>
                <a:sym typeface="Dynapuff"/>
              </a:rPr>
              <a:t> 優秀獎</a:t>
            </a:r>
            <a:r>
              <a:rPr lang="en-US" sz="3000" b="1" dirty="0">
                <a:solidFill>
                  <a:srgbClr val="ED070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"/>
                <a:sym typeface="Dynapuff"/>
              </a:rPr>
              <a:t>｜</a:t>
            </a:r>
            <a:r>
              <a:rPr lang="en-US" sz="3000" b="1" dirty="0" err="1">
                <a:solidFill>
                  <a:srgbClr val="ED070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"/>
                <a:sym typeface="Dynapuff"/>
              </a:rPr>
              <a:t>上傳再拿獎金</a:t>
            </a:r>
            <a:r>
              <a:rPr lang="en-US" sz="3000" b="1" dirty="0">
                <a:solidFill>
                  <a:srgbClr val="ED070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"/>
                <a:sym typeface="Dynapuff"/>
              </a:rPr>
              <a:t>！</a:t>
            </a:r>
          </a:p>
          <a:p>
            <a:pPr marL="647700" lvl="1" indent="-323850" algn="l">
              <a:lnSpc>
                <a:spcPts val="4200"/>
              </a:lnSpc>
              <a:spcBef>
                <a:spcPct val="0"/>
              </a:spcBef>
              <a:buFont typeface="Arial"/>
              <a:buChar char="•"/>
            </a:pPr>
            <a:r>
              <a:rPr lang="en-US" sz="30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"/>
                <a:sym typeface="Dynapuff"/>
              </a:rPr>
              <a:t>✔ </a:t>
            </a:r>
            <a:r>
              <a:rPr lang="en-US" sz="3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"/>
                <a:sym typeface="Dynapuff"/>
              </a:rPr>
              <a:t>將 4 </a:t>
            </a:r>
            <a:r>
              <a:rPr lang="en-US" sz="3000" b="1" dirty="0" err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"/>
                <a:sym typeface="Dynapuff"/>
              </a:rPr>
              <a:t>張地景合照，上傳至</a:t>
            </a:r>
            <a:r>
              <a:rPr lang="zh-TW" altLang="en-US" sz="3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"/>
                <a:sym typeface="Dynapuff"/>
              </a:rPr>
              <a:t>本活動報名</a:t>
            </a:r>
            <a:r>
              <a:rPr lang="en-US" sz="3000" b="1" dirty="0" err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"/>
                <a:sym typeface="Dynapuff"/>
              </a:rPr>
              <a:t>表單</a:t>
            </a:r>
            <a:endParaRPr lang="en-US" sz="30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Dynapuff"/>
              <a:sym typeface="Dynapuff"/>
            </a:endParaRPr>
          </a:p>
          <a:p>
            <a:pPr marL="647700" lvl="1" indent="-323850" algn="l">
              <a:lnSpc>
                <a:spcPts val="4200"/>
              </a:lnSpc>
              <a:spcBef>
                <a:spcPct val="0"/>
              </a:spcBef>
              <a:buFont typeface="Arial"/>
              <a:buChar char="•"/>
            </a:pPr>
            <a:r>
              <a:rPr lang="en-US" sz="3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"/>
                <a:sym typeface="Dynapuff"/>
              </a:rPr>
              <a:t>✔ </a:t>
            </a:r>
            <a:r>
              <a:rPr lang="en-US" sz="3000" b="1" dirty="0" err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"/>
                <a:sym typeface="Dynapuff"/>
              </a:rPr>
              <a:t>綜合評選前</a:t>
            </a:r>
            <a:r>
              <a:rPr lang="en-US" sz="3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"/>
                <a:sym typeface="Dynapuff"/>
              </a:rPr>
              <a:t> 100 </a:t>
            </a:r>
            <a:r>
              <a:rPr lang="en-US" sz="3000" b="1" dirty="0" err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"/>
                <a:sym typeface="Dynapuff"/>
              </a:rPr>
              <a:t>位優秀參加者，每人可獲得</a:t>
            </a:r>
            <a:r>
              <a:rPr lang="en-US" sz="3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"/>
                <a:sym typeface="Dynapuff"/>
              </a:rPr>
              <a:t> 獎金</a:t>
            </a:r>
            <a:r>
              <a:rPr lang="en-US" altLang="zh-TW" sz="3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"/>
                <a:sym typeface="Dynapuff"/>
              </a:rPr>
              <a:t>200</a:t>
            </a:r>
            <a:r>
              <a:rPr lang="zh-TW" altLang="en-US" sz="3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"/>
                <a:sym typeface="Dynapuff"/>
              </a:rPr>
              <a:t>元</a:t>
            </a:r>
            <a:endParaRPr lang="en-US" sz="30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Dynapuff"/>
              <a:sym typeface="Dynapuff"/>
            </a:endParaRP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ED070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"/>
                <a:sym typeface="Dynapuff"/>
              </a:rPr>
              <a:t>📸 </a:t>
            </a:r>
            <a:r>
              <a:rPr lang="en-US" sz="3000" b="1" dirty="0" err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"/>
                <a:sym typeface="Dynapuff"/>
              </a:rPr>
              <a:t>拍得用心、創意加分，拿獎更有機會</a:t>
            </a:r>
            <a:r>
              <a:rPr lang="en-US" sz="3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"/>
                <a:sym typeface="Dynapuff"/>
              </a:rPr>
              <a:t>！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endParaRPr lang="en-US" sz="30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Dynapuff"/>
              <a:sym typeface="Dynapuff"/>
            </a:endParaRPr>
          </a:p>
        </p:txBody>
      </p:sp>
      <p:sp>
        <p:nvSpPr>
          <p:cNvPr id="43" name="Freeform 8">
            <a:extLst>
              <a:ext uri="{FF2B5EF4-FFF2-40B4-BE49-F238E27FC236}">
                <a16:creationId xmlns:a16="http://schemas.microsoft.com/office/drawing/2014/main" id="{9336BC3A-006F-46B8-860A-12BDFEF24E48}"/>
              </a:ext>
            </a:extLst>
          </p:cNvPr>
          <p:cNvSpPr/>
          <p:nvPr/>
        </p:nvSpPr>
        <p:spPr>
          <a:xfrm>
            <a:off x="13060672" y="4524120"/>
            <a:ext cx="3322327" cy="3204677"/>
          </a:xfrm>
          <a:custGeom>
            <a:avLst/>
            <a:gdLst/>
            <a:ahLst/>
            <a:cxnLst/>
            <a:rect l="l" t="t" r="r" b="b"/>
            <a:pathLst>
              <a:path w="4048309" h="3992986">
                <a:moveTo>
                  <a:pt x="0" y="0"/>
                </a:moveTo>
                <a:lnTo>
                  <a:pt x="4048309" y="0"/>
                </a:lnTo>
                <a:lnTo>
                  <a:pt x="4048309" y="3992986"/>
                </a:lnTo>
                <a:lnTo>
                  <a:pt x="0" y="399298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3493" t="-3868" r="-3014" b="-4115"/>
            </a:stretch>
          </a:blipFill>
        </p:spPr>
      </p:sp>
      <p:sp>
        <p:nvSpPr>
          <p:cNvPr id="44" name="Freeform 9">
            <a:extLst>
              <a:ext uri="{FF2B5EF4-FFF2-40B4-BE49-F238E27FC236}">
                <a16:creationId xmlns:a16="http://schemas.microsoft.com/office/drawing/2014/main" id="{4F43862A-89C0-4C10-A4F1-066EF1FB532A}"/>
              </a:ext>
            </a:extLst>
          </p:cNvPr>
          <p:cNvSpPr/>
          <p:nvPr/>
        </p:nvSpPr>
        <p:spPr>
          <a:xfrm>
            <a:off x="13060673" y="1119811"/>
            <a:ext cx="3322326" cy="3204677"/>
          </a:xfrm>
          <a:custGeom>
            <a:avLst/>
            <a:gdLst/>
            <a:ahLst/>
            <a:cxnLst/>
            <a:rect l="l" t="t" r="r" b="b"/>
            <a:pathLst>
              <a:path w="4068574" h="4068574">
                <a:moveTo>
                  <a:pt x="0" y="0"/>
                </a:moveTo>
                <a:lnTo>
                  <a:pt x="4068573" y="0"/>
                </a:lnTo>
                <a:lnTo>
                  <a:pt x="4068573" y="4068573"/>
                </a:lnTo>
                <a:lnTo>
                  <a:pt x="0" y="406857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45" name="TextBox 7">
            <a:extLst>
              <a:ext uri="{FF2B5EF4-FFF2-40B4-BE49-F238E27FC236}">
                <a16:creationId xmlns:a16="http://schemas.microsoft.com/office/drawing/2014/main" id="{43715D9D-D60B-4B63-992A-A675DF764DF4}"/>
              </a:ext>
            </a:extLst>
          </p:cNvPr>
          <p:cNvSpPr txBox="1"/>
          <p:nvPr/>
        </p:nvSpPr>
        <p:spPr>
          <a:xfrm>
            <a:off x="414411" y="1818912"/>
            <a:ext cx="13118432" cy="6731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29"/>
              </a:lnSpc>
            </a:pPr>
            <a:r>
              <a:rPr lang="en-US" sz="36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"/>
                <a:sym typeface="Dynapuff"/>
              </a:rPr>
              <a:t>▶</a:t>
            </a:r>
            <a:r>
              <a:rPr lang="zh-TW" altLang="en-US" sz="36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"/>
                <a:sym typeface="Dynapuff"/>
              </a:rPr>
              <a:t>活動方式</a:t>
            </a:r>
            <a:r>
              <a:rPr lang="en-US" altLang="zh-TW" sz="36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"/>
                <a:sym typeface="Dynapuff"/>
              </a:rPr>
              <a:t>:</a:t>
            </a:r>
            <a:endParaRPr lang="en-US" sz="3600" b="1" dirty="0">
              <a:solidFill>
                <a:srgbClr val="FF363C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Dynapuff"/>
              <a:sym typeface="Dynapuff"/>
            </a:endParaRPr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F3E2EE52-2E15-4F7E-B04E-7BD8E2FFCE87}"/>
              </a:ext>
            </a:extLst>
          </p:cNvPr>
          <p:cNvSpPr txBox="1"/>
          <p:nvPr/>
        </p:nvSpPr>
        <p:spPr>
          <a:xfrm>
            <a:off x="414411" y="7545977"/>
            <a:ext cx="16882989" cy="21629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29"/>
              </a:lnSpc>
            </a:pPr>
            <a:r>
              <a:rPr lang="en-US" sz="36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"/>
                <a:sym typeface="Dynapuff"/>
              </a:rPr>
              <a:t>▶</a:t>
            </a:r>
            <a:r>
              <a:rPr lang="zh-TW" altLang="en-US" sz="36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"/>
                <a:sym typeface="Dynapuff"/>
              </a:rPr>
              <a:t>領獎日期與地點</a:t>
            </a:r>
            <a:r>
              <a:rPr lang="en-US" altLang="zh-TW" sz="36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"/>
                <a:sym typeface="Dynapuff"/>
              </a:rPr>
              <a:t>:</a:t>
            </a:r>
          </a:p>
          <a:p>
            <a:pPr>
              <a:lnSpc>
                <a:spcPts val="5929"/>
              </a:lnSpc>
            </a:pPr>
            <a:r>
              <a:rPr lang="zh-TW" altLang="en-US" sz="3600" b="1" i="0" dirty="0">
                <a:solidFill>
                  <a:srgbClr val="0000FF"/>
                </a:solidFill>
                <a:effectLst/>
                <a:latin typeface="Source Sans Pro" panose="020B0604020202020204" pitchFamily="34" charset="0"/>
              </a:rPr>
              <a:t>  🎁</a:t>
            </a:r>
            <a:r>
              <a:rPr lang="zh-TW" altLang="en-US" sz="2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第一重｜參加獎：</a:t>
            </a:r>
            <a:r>
              <a:rPr lang="zh-TW" altLang="en-US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領取時間</a:t>
            </a:r>
            <a:r>
              <a:rPr lang="en-US" altLang="zh-TW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9/2~9/3</a:t>
            </a:r>
            <a:r>
              <a:rPr lang="zh-TW" altLang="en-US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地點</a:t>
            </a:r>
            <a:r>
              <a:rPr lang="en-US" altLang="zh-TW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營本部</a:t>
            </a:r>
            <a:r>
              <a:rPr lang="zh-TW" altLang="en-US" sz="2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；</a:t>
            </a:r>
            <a:r>
              <a:rPr lang="en-US" altLang="zh-TW" sz="2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9/4~9/12</a:t>
            </a:r>
            <a:r>
              <a:rPr lang="zh-TW" altLang="en-US" sz="2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，地點</a:t>
            </a:r>
            <a:r>
              <a:rPr lang="en-US" altLang="zh-TW" sz="2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綜合教學大樓</a:t>
            </a:r>
            <a:r>
              <a:rPr lang="en-US" altLang="zh-TW" sz="2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樓生活輔導組</a:t>
            </a:r>
            <a:endParaRPr lang="en-US" altLang="zh-TW" sz="28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5929"/>
              </a:lnSpc>
            </a:pPr>
            <a:r>
              <a:rPr lang="zh-TW" altLang="en-US" sz="2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💰 第二重｜優秀獎：公告獲獎日期：</a:t>
            </a:r>
            <a:r>
              <a:rPr lang="en-US" altLang="zh-TW" sz="2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10/1</a:t>
            </a:r>
            <a:r>
              <a:rPr lang="zh-TW" altLang="en-US" sz="2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；領取時間自公告日至</a:t>
            </a:r>
            <a:r>
              <a:rPr lang="en-US" altLang="zh-TW" sz="2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10/13</a:t>
            </a:r>
            <a:r>
              <a:rPr lang="zh-TW" altLang="en-US" sz="2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止，地點同上</a:t>
            </a:r>
          </a:p>
        </p:txBody>
      </p:sp>
    </p:spTree>
    <p:extLst>
      <p:ext uri="{BB962C8B-B14F-4D97-AF65-F5344CB8AC3E}">
        <p14:creationId xmlns:p14="http://schemas.microsoft.com/office/powerpoint/2010/main" val="38762943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269931">
            <a:off x="17003502" y="2882213"/>
            <a:ext cx="1353652" cy="1587438"/>
          </a:xfrm>
          <a:custGeom>
            <a:avLst/>
            <a:gdLst/>
            <a:ahLst/>
            <a:cxnLst/>
            <a:rect l="l" t="t" r="r" b="b"/>
            <a:pathLst>
              <a:path w="1353652" h="1587438">
                <a:moveTo>
                  <a:pt x="0" y="0"/>
                </a:moveTo>
                <a:lnTo>
                  <a:pt x="1353651" y="0"/>
                </a:lnTo>
                <a:lnTo>
                  <a:pt x="1353651" y="1587437"/>
                </a:lnTo>
                <a:lnTo>
                  <a:pt x="0" y="15874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231150">
            <a:off x="1043062" y="-2455266"/>
            <a:ext cx="5053887" cy="4837955"/>
          </a:xfrm>
          <a:custGeom>
            <a:avLst/>
            <a:gdLst/>
            <a:ahLst/>
            <a:cxnLst/>
            <a:rect l="l" t="t" r="r" b="b"/>
            <a:pathLst>
              <a:path w="5053887" h="4837955">
                <a:moveTo>
                  <a:pt x="0" y="0"/>
                </a:moveTo>
                <a:lnTo>
                  <a:pt x="5053887" y="0"/>
                </a:lnTo>
                <a:lnTo>
                  <a:pt x="5053887" y="4837955"/>
                </a:lnTo>
                <a:lnTo>
                  <a:pt x="0" y="48379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28" b="-11706"/>
            </a:stretch>
          </a:blipFill>
        </p:spPr>
      </p:sp>
      <p:sp>
        <p:nvSpPr>
          <p:cNvPr id="4" name="Freeform 4"/>
          <p:cNvSpPr/>
          <p:nvPr/>
        </p:nvSpPr>
        <p:spPr>
          <a:xfrm rot="-1411738" flipH="1">
            <a:off x="-1735952" y="5224724"/>
            <a:ext cx="5529305" cy="7490438"/>
          </a:xfrm>
          <a:custGeom>
            <a:avLst/>
            <a:gdLst/>
            <a:ahLst/>
            <a:cxnLst/>
            <a:rect l="l" t="t" r="r" b="b"/>
            <a:pathLst>
              <a:path w="5529305" h="7490438">
                <a:moveTo>
                  <a:pt x="5529304" y="0"/>
                </a:moveTo>
                <a:lnTo>
                  <a:pt x="0" y="0"/>
                </a:lnTo>
                <a:lnTo>
                  <a:pt x="0" y="7490438"/>
                </a:lnTo>
                <a:lnTo>
                  <a:pt x="5529304" y="7490438"/>
                </a:lnTo>
                <a:lnTo>
                  <a:pt x="552930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832574" flipH="1">
            <a:off x="13641409" y="6345137"/>
            <a:ext cx="6496445" cy="6472822"/>
          </a:xfrm>
          <a:custGeom>
            <a:avLst/>
            <a:gdLst/>
            <a:ahLst/>
            <a:cxnLst/>
            <a:rect l="l" t="t" r="r" b="b"/>
            <a:pathLst>
              <a:path w="6496445" h="6472822">
                <a:moveTo>
                  <a:pt x="6496445" y="0"/>
                </a:moveTo>
                <a:lnTo>
                  <a:pt x="0" y="0"/>
                </a:lnTo>
                <a:lnTo>
                  <a:pt x="0" y="6472822"/>
                </a:lnTo>
                <a:lnTo>
                  <a:pt x="6496445" y="6472822"/>
                </a:lnTo>
                <a:lnTo>
                  <a:pt x="6496445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3280583">
            <a:off x="170779" y="4332786"/>
            <a:ext cx="865853" cy="1015393"/>
          </a:xfrm>
          <a:custGeom>
            <a:avLst/>
            <a:gdLst/>
            <a:ahLst/>
            <a:cxnLst/>
            <a:rect l="l" t="t" r="r" b="b"/>
            <a:pathLst>
              <a:path w="865853" h="1015393">
                <a:moveTo>
                  <a:pt x="0" y="0"/>
                </a:moveTo>
                <a:lnTo>
                  <a:pt x="865853" y="0"/>
                </a:lnTo>
                <a:lnTo>
                  <a:pt x="865853" y="1015394"/>
                </a:lnTo>
                <a:lnTo>
                  <a:pt x="0" y="101539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5188846">
            <a:off x="427133" y="5124891"/>
            <a:ext cx="617995" cy="724728"/>
          </a:xfrm>
          <a:custGeom>
            <a:avLst/>
            <a:gdLst/>
            <a:ahLst/>
            <a:cxnLst/>
            <a:rect l="l" t="t" r="r" b="b"/>
            <a:pathLst>
              <a:path w="617995" h="724728">
                <a:moveTo>
                  <a:pt x="0" y="0"/>
                </a:moveTo>
                <a:lnTo>
                  <a:pt x="617995" y="0"/>
                </a:lnTo>
                <a:lnTo>
                  <a:pt x="617995" y="724728"/>
                </a:lnTo>
                <a:lnTo>
                  <a:pt x="0" y="7247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597175">
            <a:off x="2635874" y="8152089"/>
            <a:ext cx="2552102" cy="3366081"/>
          </a:xfrm>
          <a:custGeom>
            <a:avLst/>
            <a:gdLst/>
            <a:ahLst/>
            <a:cxnLst/>
            <a:rect l="l" t="t" r="r" b="b"/>
            <a:pathLst>
              <a:path w="2552102" h="3366081">
                <a:moveTo>
                  <a:pt x="0" y="0"/>
                </a:moveTo>
                <a:lnTo>
                  <a:pt x="2552102" y="0"/>
                </a:lnTo>
                <a:lnTo>
                  <a:pt x="2552102" y="3366081"/>
                </a:lnTo>
                <a:lnTo>
                  <a:pt x="0" y="336608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2541047">
            <a:off x="15190548" y="-1051112"/>
            <a:ext cx="5090523" cy="4627748"/>
          </a:xfrm>
          <a:custGeom>
            <a:avLst/>
            <a:gdLst/>
            <a:ahLst/>
            <a:cxnLst/>
            <a:rect l="l" t="t" r="r" b="b"/>
            <a:pathLst>
              <a:path w="5090523" h="4627748">
                <a:moveTo>
                  <a:pt x="0" y="0"/>
                </a:moveTo>
                <a:lnTo>
                  <a:pt x="5090523" y="0"/>
                </a:lnTo>
                <a:lnTo>
                  <a:pt x="5090523" y="4627748"/>
                </a:lnTo>
                <a:lnTo>
                  <a:pt x="0" y="462774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5888056">
            <a:off x="7498749" y="-3179205"/>
            <a:ext cx="3154571" cy="4906934"/>
          </a:xfrm>
          <a:custGeom>
            <a:avLst/>
            <a:gdLst/>
            <a:ahLst/>
            <a:cxnLst/>
            <a:rect l="l" t="t" r="r" b="b"/>
            <a:pathLst>
              <a:path w="3154571" h="4906934">
                <a:moveTo>
                  <a:pt x="0" y="0"/>
                </a:moveTo>
                <a:lnTo>
                  <a:pt x="3154571" y="0"/>
                </a:lnTo>
                <a:lnTo>
                  <a:pt x="3154571" y="4906935"/>
                </a:lnTo>
                <a:lnTo>
                  <a:pt x="0" y="490693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39712"/>
            </a:stretch>
          </a:blipFill>
        </p:spPr>
      </p:sp>
      <p:sp>
        <p:nvSpPr>
          <p:cNvPr id="13" name="Freeform 13"/>
          <p:cNvSpPr/>
          <p:nvPr/>
        </p:nvSpPr>
        <p:spPr>
          <a:xfrm rot="8748774">
            <a:off x="11951944" y="8905951"/>
            <a:ext cx="2290766" cy="2550448"/>
          </a:xfrm>
          <a:custGeom>
            <a:avLst/>
            <a:gdLst/>
            <a:ahLst/>
            <a:cxnLst/>
            <a:rect l="l" t="t" r="r" b="b"/>
            <a:pathLst>
              <a:path w="2290766" h="2550448">
                <a:moveTo>
                  <a:pt x="0" y="0"/>
                </a:moveTo>
                <a:lnTo>
                  <a:pt x="2290766" y="0"/>
                </a:lnTo>
                <a:lnTo>
                  <a:pt x="2290766" y="2550448"/>
                </a:lnTo>
                <a:lnTo>
                  <a:pt x="0" y="2550448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10427415">
            <a:off x="13061031" y="7835436"/>
            <a:ext cx="804986" cy="1573735"/>
          </a:xfrm>
          <a:custGeom>
            <a:avLst/>
            <a:gdLst/>
            <a:ahLst/>
            <a:cxnLst/>
            <a:rect l="l" t="t" r="r" b="b"/>
            <a:pathLst>
              <a:path w="804986" h="1573735">
                <a:moveTo>
                  <a:pt x="0" y="0"/>
                </a:moveTo>
                <a:lnTo>
                  <a:pt x="804986" y="0"/>
                </a:lnTo>
                <a:lnTo>
                  <a:pt x="804986" y="1573735"/>
                </a:lnTo>
                <a:lnTo>
                  <a:pt x="0" y="157373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43388" r="-32204"/>
            </a:stretch>
          </a:blipFill>
        </p:spPr>
      </p:sp>
      <p:sp>
        <p:nvSpPr>
          <p:cNvPr id="15" name="Freeform 15"/>
          <p:cNvSpPr/>
          <p:nvPr/>
        </p:nvSpPr>
        <p:spPr>
          <a:xfrm rot="4177288">
            <a:off x="14661849" y="1069540"/>
            <a:ext cx="703515" cy="1265426"/>
          </a:xfrm>
          <a:custGeom>
            <a:avLst/>
            <a:gdLst/>
            <a:ahLst/>
            <a:cxnLst/>
            <a:rect l="l" t="t" r="r" b="b"/>
            <a:pathLst>
              <a:path w="703515" h="1265426">
                <a:moveTo>
                  <a:pt x="0" y="0"/>
                </a:moveTo>
                <a:lnTo>
                  <a:pt x="703515" y="0"/>
                </a:lnTo>
                <a:lnTo>
                  <a:pt x="703515" y="1265426"/>
                </a:lnTo>
                <a:lnTo>
                  <a:pt x="0" y="126542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35680" r="-25877"/>
            </a:stretch>
          </a:blipFill>
        </p:spPr>
      </p:sp>
      <p:sp>
        <p:nvSpPr>
          <p:cNvPr id="16" name="Freeform 16"/>
          <p:cNvSpPr/>
          <p:nvPr/>
        </p:nvSpPr>
        <p:spPr>
          <a:xfrm rot="5101081">
            <a:off x="14419390" y="646971"/>
            <a:ext cx="463376" cy="815847"/>
          </a:xfrm>
          <a:custGeom>
            <a:avLst/>
            <a:gdLst/>
            <a:ahLst/>
            <a:cxnLst/>
            <a:rect l="l" t="t" r="r" b="b"/>
            <a:pathLst>
              <a:path w="463376" h="815847">
                <a:moveTo>
                  <a:pt x="0" y="0"/>
                </a:moveTo>
                <a:lnTo>
                  <a:pt x="463376" y="0"/>
                </a:lnTo>
                <a:lnTo>
                  <a:pt x="463376" y="815847"/>
                </a:lnTo>
                <a:lnTo>
                  <a:pt x="0" y="81584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34743" r="-23395"/>
            </a:stretch>
          </a:blipFill>
        </p:spPr>
      </p:sp>
      <p:sp>
        <p:nvSpPr>
          <p:cNvPr id="17" name="Freeform 17"/>
          <p:cNvSpPr/>
          <p:nvPr/>
        </p:nvSpPr>
        <p:spPr>
          <a:xfrm rot="6515010">
            <a:off x="13898826" y="-603282"/>
            <a:ext cx="1023242" cy="1401295"/>
          </a:xfrm>
          <a:custGeom>
            <a:avLst/>
            <a:gdLst/>
            <a:ahLst/>
            <a:cxnLst/>
            <a:rect l="l" t="t" r="r" b="b"/>
            <a:pathLst>
              <a:path w="1023242" h="1401295">
                <a:moveTo>
                  <a:pt x="0" y="0"/>
                </a:moveTo>
                <a:lnTo>
                  <a:pt x="1023243" y="0"/>
                </a:lnTo>
                <a:lnTo>
                  <a:pt x="1023243" y="1401294"/>
                </a:lnTo>
                <a:lnTo>
                  <a:pt x="0" y="1401294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r="-23002"/>
            </a:stretch>
          </a:blipFill>
        </p:spPr>
      </p:sp>
      <p:sp>
        <p:nvSpPr>
          <p:cNvPr id="18" name="Freeform 18"/>
          <p:cNvSpPr/>
          <p:nvPr/>
        </p:nvSpPr>
        <p:spPr>
          <a:xfrm rot="-238726">
            <a:off x="-1694321" y="-983038"/>
            <a:ext cx="4099606" cy="4491600"/>
          </a:xfrm>
          <a:custGeom>
            <a:avLst/>
            <a:gdLst/>
            <a:ahLst/>
            <a:cxnLst/>
            <a:rect l="l" t="t" r="r" b="b"/>
            <a:pathLst>
              <a:path w="4099606" h="4491600">
                <a:moveTo>
                  <a:pt x="0" y="0"/>
                </a:moveTo>
                <a:lnTo>
                  <a:pt x="4099606" y="0"/>
                </a:lnTo>
                <a:lnTo>
                  <a:pt x="4099606" y="4491600"/>
                </a:lnTo>
                <a:lnTo>
                  <a:pt x="0" y="44916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5315788" y="7161918"/>
            <a:ext cx="1948793" cy="3019256"/>
          </a:xfrm>
          <a:custGeom>
            <a:avLst/>
            <a:gdLst/>
            <a:ahLst/>
            <a:cxnLst/>
            <a:rect l="l" t="t" r="r" b="b"/>
            <a:pathLst>
              <a:path w="1948793" h="3019256">
                <a:moveTo>
                  <a:pt x="0" y="0"/>
                </a:moveTo>
                <a:lnTo>
                  <a:pt x="1948792" y="0"/>
                </a:lnTo>
                <a:lnTo>
                  <a:pt x="1948792" y="3019257"/>
                </a:lnTo>
                <a:lnTo>
                  <a:pt x="0" y="3019257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23" name="TextBox 11">
            <a:extLst>
              <a:ext uri="{FF2B5EF4-FFF2-40B4-BE49-F238E27FC236}">
                <a16:creationId xmlns:a16="http://schemas.microsoft.com/office/drawing/2014/main" id="{127DFFFA-7AC7-4A3C-8DE4-F49B568FCAAE}"/>
              </a:ext>
            </a:extLst>
          </p:cNvPr>
          <p:cNvSpPr txBox="1"/>
          <p:nvPr/>
        </p:nvSpPr>
        <p:spPr>
          <a:xfrm>
            <a:off x="1935116" y="2780926"/>
            <a:ext cx="13635816" cy="41036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999"/>
              </a:lnSpc>
            </a:pPr>
            <a:r>
              <a:rPr lang="zh-TW" altLang="en-US" sz="15999" spc="-479" dirty="0">
                <a:solidFill>
                  <a:srgbClr val="2A2952"/>
                </a:solidFill>
                <a:latin typeface="可画乐黑"/>
                <a:ea typeface="可画乐黑"/>
                <a:cs typeface="可画乐黑"/>
                <a:sym typeface="可画乐黑"/>
              </a:rPr>
              <a:t>有獎徵答</a:t>
            </a:r>
            <a:endParaRPr lang="en-US" altLang="zh-TW" sz="15999" spc="-479" dirty="0">
              <a:solidFill>
                <a:srgbClr val="2A2952"/>
              </a:solidFill>
              <a:latin typeface="可画乐黑"/>
              <a:ea typeface="可画乐黑"/>
              <a:cs typeface="可画乐黑"/>
              <a:sym typeface="可画乐黑"/>
            </a:endParaRPr>
          </a:p>
          <a:p>
            <a:pPr algn="ctr">
              <a:lnSpc>
                <a:spcPts val="15999"/>
              </a:lnSpc>
            </a:pPr>
            <a:r>
              <a:rPr lang="zh-TW" altLang="en-US" sz="15999" spc="-479" dirty="0">
                <a:solidFill>
                  <a:srgbClr val="2A2952"/>
                </a:solidFill>
                <a:latin typeface="可画乐黑"/>
                <a:ea typeface="可画乐黑"/>
                <a:cs typeface="可画乐黑"/>
                <a:sym typeface="可画乐黑"/>
              </a:rPr>
              <a:t>腦力激盪</a:t>
            </a:r>
            <a:endParaRPr lang="en-US" altLang="zh-TW" sz="15999" spc="-479" dirty="0">
              <a:solidFill>
                <a:srgbClr val="2A2952"/>
              </a:solidFill>
              <a:latin typeface="可画乐黑"/>
              <a:ea typeface="可画乐黑"/>
              <a:cs typeface="可画乐黑"/>
              <a:sym typeface="可画乐黑"/>
            </a:endParaRPr>
          </a:p>
        </p:txBody>
      </p:sp>
    </p:spTree>
    <p:extLst>
      <p:ext uri="{BB962C8B-B14F-4D97-AF65-F5344CB8AC3E}">
        <p14:creationId xmlns:p14="http://schemas.microsoft.com/office/powerpoint/2010/main" val="26911967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269931">
            <a:off x="17003502" y="2882213"/>
            <a:ext cx="1353652" cy="1587438"/>
          </a:xfrm>
          <a:custGeom>
            <a:avLst/>
            <a:gdLst/>
            <a:ahLst/>
            <a:cxnLst/>
            <a:rect l="l" t="t" r="r" b="b"/>
            <a:pathLst>
              <a:path w="1353652" h="1587438">
                <a:moveTo>
                  <a:pt x="0" y="0"/>
                </a:moveTo>
                <a:lnTo>
                  <a:pt x="1353651" y="0"/>
                </a:lnTo>
                <a:lnTo>
                  <a:pt x="1353651" y="1587437"/>
                </a:lnTo>
                <a:lnTo>
                  <a:pt x="0" y="15874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231150">
            <a:off x="1043062" y="-2455266"/>
            <a:ext cx="5053887" cy="4837955"/>
          </a:xfrm>
          <a:custGeom>
            <a:avLst/>
            <a:gdLst/>
            <a:ahLst/>
            <a:cxnLst/>
            <a:rect l="l" t="t" r="r" b="b"/>
            <a:pathLst>
              <a:path w="5053887" h="4837955">
                <a:moveTo>
                  <a:pt x="0" y="0"/>
                </a:moveTo>
                <a:lnTo>
                  <a:pt x="5053887" y="0"/>
                </a:lnTo>
                <a:lnTo>
                  <a:pt x="5053887" y="4837955"/>
                </a:lnTo>
                <a:lnTo>
                  <a:pt x="0" y="48379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28" b="-11706"/>
            </a:stretch>
          </a:blipFill>
        </p:spPr>
      </p:sp>
      <p:sp>
        <p:nvSpPr>
          <p:cNvPr id="4" name="Freeform 4"/>
          <p:cNvSpPr/>
          <p:nvPr/>
        </p:nvSpPr>
        <p:spPr>
          <a:xfrm rot="-1411738" flipH="1">
            <a:off x="-1735952" y="5224724"/>
            <a:ext cx="5529305" cy="7490438"/>
          </a:xfrm>
          <a:custGeom>
            <a:avLst/>
            <a:gdLst/>
            <a:ahLst/>
            <a:cxnLst/>
            <a:rect l="l" t="t" r="r" b="b"/>
            <a:pathLst>
              <a:path w="5529305" h="7490438">
                <a:moveTo>
                  <a:pt x="5529304" y="0"/>
                </a:moveTo>
                <a:lnTo>
                  <a:pt x="0" y="0"/>
                </a:lnTo>
                <a:lnTo>
                  <a:pt x="0" y="7490438"/>
                </a:lnTo>
                <a:lnTo>
                  <a:pt x="5529304" y="7490438"/>
                </a:lnTo>
                <a:lnTo>
                  <a:pt x="552930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832574" flipH="1">
            <a:off x="13641409" y="6345137"/>
            <a:ext cx="6496445" cy="6472822"/>
          </a:xfrm>
          <a:custGeom>
            <a:avLst/>
            <a:gdLst/>
            <a:ahLst/>
            <a:cxnLst/>
            <a:rect l="l" t="t" r="r" b="b"/>
            <a:pathLst>
              <a:path w="6496445" h="6472822">
                <a:moveTo>
                  <a:pt x="6496445" y="0"/>
                </a:moveTo>
                <a:lnTo>
                  <a:pt x="0" y="0"/>
                </a:lnTo>
                <a:lnTo>
                  <a:pt x="0" y="6472822"/>
                </a:lnTo>
                <a:lnTo>
                  <a:pt x="6496445" y="6472822"/>
                </a:lnTo>
                <a:lnTo>
                  <a:pt x="6496445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3280583">
            <a:off x="170779" y="4332786"/>
            <a:ext cx="865853" cy="1015393"/>
          </a:xfrm>
          <a:custGeom>
            <a:avLst/>
            <a:gdLst/>
            <a:ahLst/>
            <a:cxnLst/>
            <a:rect l="l" t="t" r="r" b="b"/>
            <a:pathLst>
              <a:path w="865853" h="1015393">
                <a:moveTo>
                  <a:pt x="0" y="0"/>
                </a:moveTo>
                <a:lnTo>
                  <a:pt x="865853" y="0"/>
                </a:lnTo>
                <a:lnTo>
                  <a:pt x="865853" y="1015394"/>
                </a:lnTo>
                <a:lnTo>
                  <a:pt x="0" y="101539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5188846">
            <a:off x="427133" y="5124891"/>
            <a:ext cx="617995" cy="724728"/>
          </a:xfrm>
          <a:custGeom>
            <a:avLst/>
            <a:gdLst/>
            <a:ahLst/>
            <a:cxnLst/>
            <a:rect l="l" t="t" r="r" b="b"/>
            <a:pathLst>
              <a:path w="617995" h="724728">
                <a:moveTo>
                  <a:pt x="0" y="0"/>
                </a:moveTo>
                <a:lnTo>
                  <a:pt x="617995" y="0"/>
                </a:lnTo>
                <a:lnTo>
                  <a:pt x="617995" y="724728"/>
                </a:lnTo>
                <a:lnTo>
                  <a:pt x="0" y="7247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597175">
            <a:off x="2635874" y="8152089"/>
            <a:ext cx="2552102" cy="3366081"/>
          </a:xfrm>
          <a:custGeom>
            <a:avLst/>
            <a:gdLst/>
            <a:ahLst/>
            <a:cxnLst/>
            <a:rect l="l" t="t" r="r" b="b"/>
            <a:pathLst>
              <a:path w="2552102" h="3366081">
                <a:moveTo>
                  <a:pt x="0" y="0"/>
                </a:moveTo>
                <a:lnTo>
                  <a:pt x="2552102" y="0"/>
                </a:lnTo>
                <a:lnTo>
                  <a:pt x="2552102" y="3366081"/>
                </a:lnTo>
                <a:lnTo>
                  <a:pt x="0" y="336608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2541047">
            <a:off x="15190548" y="-1051112"/>
            <a:ext cx="5090523" cy="4627748"/>
          </a:xfrm>
          <a:custGeom>
            <a:avLst/>
            <a:gdLst/>
            <a:ahLst/>
            <a:cxnLst/>
            <a:rect l="l" t="t" r="r" b="b"/>
            <a:pathLst>
              <a:path w="5090523" h="4627748">
                <a:moveTo>
                  <a:pt x="0" y="0"/>
                </a:moveTo>
                <a:lnTo>
                  <a:pt x="5090523" y="0"/>
                </a:lnTo>
                <a:lnTo>
                  <a:pt x="5090523" y="4627748"/>
                </a:lnTo>
                <a:lnTo>
                  <a:pt x="0" y="462774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5888056">
            <a:off x="7498749" y="-3179205"/>
            <a:ext cx="3154571" cy="4906934"/>
          </a:xfrm>
          <a:custGeom>
            <a:avLst/>
            <a:gdLst/>
            <a:ahLst/>
            <a:cxnLst/>
            <a:rect l="l" t="t" r="r" b="b"/>
            <a:pathLst>
              <a:path w="3154571" h="4906934">
                <a:moveTo>
                  <a:pt x="0" y="0"/>
                </a:moveTo>
                <a:lnTo>
                  <a:pt x="3154571" y="0"/>
                </a:lnTo>
                <a:lnTo>
                  <a:pt x="3154571" y="4906935"/>
                </a:lnTo>
                <a:lnTo>
                  <a:pt x="0" y="490693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39712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8426889" y="8350933"/>
            <a:ext cx="1827328" cy="641226"/>
          </a:xfrm>
          <a:custGeom>
            <a:avLst/>
            <a:gdLst/>
            <a:ahLst/>
            <a:cxnLst/>
            <a:rect l="l" t="t" r="r" b="b"/>
            <a:pathLst>
              <a:path w="1827328" h="641226">
                <a:moveTo>
                  <a:pt x="0" y="0"/>
                </a:moveTo>
                <a:lnTo>
                  <a:pt x="1827328" y="0"/>
                </a:lnTo>
                <a:lnTo>
                  <a:pt x="1827328" y="641226"/>
                </a:lnTo>
                <a:lnTo>
                  <a:pt x="0" y="64122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8748774">
            <a:off x="11951944" y="8905951"/>
            <a:ext cx="2290766" cy="2550448"/>
          </a:xfrm>
          <a:custGeom>
            <a:avLst/>
            <a:gdLst/>
            <a:ahLst/>
            <a:cxnLst/>
            <a:rect l="l" t="t" r="r" b="b"/>
            <a:pathLst>
              <a:path w="2290766" h="2550448">
                <a:moveTo>
                  <a:pt x="0" y="0"/>
                </a:moveTo>
                <a:lnTo>
                  <a:pt x="2290766" y="0"/>
                </a:lnTo>
                <a:lnTo>
                  <a:pt x="2290766" y="2550448"/>
                </a:lnTo>
                <a:lnTo>
                  <a:pt x="0" y="2550448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10427415">
            <a:off x="13061031" y="7835436"/>
            <a:ext cx="804986" cy="1573735"/>
          </a:xfrm>
          <a:custGeom>
            <a:avLst/>
            <a:gdLst/>
            <a:ahLst/>
            <a:cxnLst/>
            <a:rect l="l" t="t" r="r" b="b"/>
            <a:pathLst>
              <a:path w="804986" h="1573735">
                <a:moveTo>
                  <a:pt x="0" y="0"/>
                </a:moveTo>
                <a:lnTo>
                  <a:pt x="804986" y="0"/>
                </a:lnTo>
                <a:lnTo>
                  <a:pt x="804986" y="1573735"/>
                </a:lnTo>
                <a:lnTo>
                  <a:pt x="0" y="157373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43388" r="-32204"/>
            </a:stretch>
          </a:blipFill>
        </p:spPr>
      </p:sp>
      <p:sp>
        <p:nvSpPr>
          <p:cNvPr id="15" name="Freeform 15"/>
          <p:cNvSpPr/>
          <p:nvPr/>
        </p:nvSpPr>
        <p:spPr>
          <a:xfrm rot="4177288">
            <a:off x="14661849" y="1069540"/>
            <a:ext cx="703515" cy="1265426"/>
          </a:xfrm>
          <a:custGeom>
            <a:avLst/>
            <a:gdLst/>
            <a:ahLst/>
            <a:cxnLst/>
            <a:rect l="l" t="t" r="r" b="b"/>
            <a:pathLst>
              <a:path w="703515" h="1265426">
                <a:moveTo>
                  <a:pt x="0" y="0"/>
                </a:moveTo>
                <a:lnTo>
                  <a:pt x="703515" y="0"/>
                </a:lnTo>
                <a:lnTo>
                  <a:pt x="703515" y="1265426"/>
                </a:lnTo>
                <a:lnTo>
                  <a:pt x="0" y="126542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35680" r="-25877"/>
            </a:stretch>
          </a:blipFill>
        </p:spPr>
      </p:sp>
      <p:sp>
        <p:nvSpPr>
          <p:cNvPr id="16" name="Freeform 16"/>
          <p:cNvSpPr/>
          <p:nvPr/>
        </p:nvSpPr>
        <p:spPr>
          <a:xfrm rot="5101081">
            <a:off x="14419390" y="646971"/>
            <a:ext cx="463376" cy="815847"/>
          </a:xfrm>
          <a:custGeom>
            <a:avLst/>
            <a:gdLst/>
            <a:ahLst/>
            <a:cxnLst/>
            <a:rect l="l" t="t" r="r" b="b"/>
            <a:pathLst>
              <a:path w="463376" h="815847">
                <a:moveTo>
                  <a:pt x="0" y="0"/>
                </a:moveTo>
                <a:lnTo>
                  <a:pt x="463376" y="0"/>
                </a:lnTo>
                <a:lnTo>
                  <a:pt x="463376" y="815847"/>
                </a:lnTo>
                <a:lnTo>
                  <a:pt x="0" y="81584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34743" r="-23395"/>
            </a:stretch>
          </a:blipFill>
        </p:spPr>
      </p:sp>
      <p:sp>
        <p:nvSpPr>
          <p:cNvPr id="17" name="Freeform 17"/>
          <p:cNvSpPr/>
          <p:nvPr/>
        </p:nvSpPr>
        <p:spPr>
          <a:xfrm rot="6515010">
            <a:off x="13898826" y="-603282"/>
            <a:ext cx="1023242" cy="1401295"/>
          </a:xfrm>
          <a:custGeom>
            <a:avLst/>
            <a:gdLst/>
            <a:ahLst/>
            <a:cxnLst/>
            <a:rect l="l" t="t" r="r" b="b"/>
            <a:pathLst>
              <a:path w="1023242" h="1401295">
                <a:moveTo>
                  <a:pt x="0" y="0"/>
                </a:moveTo>
                <a:lnTo>
                  <a:pt x="1023243" y="0"/>
                </a:lnTo>
                <a:lnTo>
                  <a:pt x="1023243" y="1401294"/>
                </a:lnTo>
                <a:lnTo>
                  <a:pt x="0" y="1401294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r="-23002"/>
            </a:stretch>
          </a:blipFill>
        </p:spPr>
      </p:sp>
      <p:sp>
        <p:nvSpPr>
          <p:cNvPr id="18" name="Freeform 18"/>
          <p:cNvSpPr/>
          <p:nvPr/>
        </p:nvSpPr>
        <p:spPr>
          <a:xfrm rot="-238726">
            <a:off x="-1694321" y="-983038"/>
            <a:ext cx="4099606" cy="4491600"/>
          </a:xfrm>
          <a:custGeom>
            <a:avLst/>
            <a:gdLst/>
            <a:ahLst/>
            <a:cxnLst/>
            <a:rect l="l" t="t" r="r" b="b"/>
            <a:pathLst>
              <a:path w="4099606" h="4491600">
                <a:moveTo>
                  <a:pt x="0" y="0"/>
                </a:moveTo>
                <a:lnTo>
                  <a:pt x="4099606" y="0"/>
                </a:lnTo>
                <a:lnTo>
                  <a:pt x="4099606" y="4491600"/>
                </a:lnTo>
                <a:lnTo>
                  <a:pt x="0" y="4491600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5315788" y="7161918"/>
            <a:ext cx="1948793" cy="3019256"/>
          </a:xfrm>
          <a:custGeom>
            <a:avLst/>
            <a:gdLst/>
            <a:ahLst/>
            <a:cxnLst/>
            <a:rect l="l" t="t" r="r" b="b"/>
            <a:pathLst>
              <a:path w="1948793" h="3019256">
                <a:moveTo>
                  <a:pt x="0" y="0"/>
                </a:moveTo>
                <a:lnTo>
                  <a:pt x="1948792" y="0"/>
                </a:lnTo>
                <a:lnTo>
                  <a:pt x="1948792" y="3019257"/>
                </a:lnTo>
                <a:lnTo>
                  <a:pt x="0" y="3019257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23" name="TextBox 11">
            <a:extLst>
              <a:ext uri="{FF2B5EF4-FFF2-40B4-BE49-F238E27FC236}">
                <a16:creationId xmlns:a16="http://schemas.microsoft.com/office/drawing/2014/main" id="{127DFFFA-7AC7-4A3C-8DE4-F49B568FCAAE}"/>
              </a:ext>
            </a:extLst>
          </p:cNvPr>
          <p:cNvSpPr txBox="1"/>
          <p:nvPr/>
        </p:nvSpPr>
        <p:spPr>
          <a:xfrm>
            <a:off x="2167313" y="871199"/>
            <a:ext cx="13635816" cy="2051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999"/>
              </a:lnSpc>
            </a:pPr>
            <a:r>
              <a:rPr lang="zh-TW" altLang="en-US" sz="15999" spc="-479" dirty="0">
                <a:solidFill>
                  <a:srgbClr val="2A2952"/>
                </a:solidFill>
                <a:latin typeface="可画乐黑"/>
                <a:ea typeface="可画乐黑"/>
                <a:cs typeface="可画乐黑"/>
                <a:sym typeface="可画乐黑"/>
              </a:rPr>
              <a:t>腦力激盪</a:t>
            </a:r>
            <a:endParaRPr lang="en-US" sz="15999" spc="-479" dirty="0">
              <a:solidFill>
                <a:srgbClr val="2A2952"/>
              </a:solidFill>
              <a:latin typeface="可画乐黑"/>
              <a:ea typeface="可画乐黑"/>
              <a:cs typeface="可画乐黑"/>
              <a:sym typeface="可画乐黑"/>
            </a:endParaRPr>
          </a:p>
        </p:txBody>
      </p:sp>
      <p:sp>
        <p:nvSpPr>
          <p:cNvPr id="20" name="TextBox 11">
            <a:extLst>
              <a:ext uri="{FF2B5EF4-FFF2-40B4-BE49-F238E27FC236}">
                <a16:creationId xmlns:a16="http://schemas.microsoft.com/office/drawing/2014/main" id="{7E123320-CDF6-4474-ABFE-5B6ED3DF1754}"/>
              </a:ext>
            </a:extLst>
          </p:cNvPr>
          <p:cNvSpPr txBox="1"/>
          <p:nvPr/>
        </p:nvSpPr>
        <p:spPr>
          <a:xfrm>
            <a:off x="1935116" y="3065658"/>
            <a:ext cx="13635816" cy="3900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999"/>
              </a:lnSpc>
            </a:pPr>
            <a:r>
              <a:rPr lang="en-US" altLang="zh-TW" sz="11500" spc="-479" dirty="0">
                <a:solidFill>
                  <a:srgbClr val="00B050"/>
                </a:solidFill>
                <a:latin typeface="可画乐黑"/>
                <a:ea typeface="可画乐黑"/>
                <a:cs typeface="可画乐黑"/>
                <a:sym typeface="可画乐黑"/>
              </a:rPr>
              <a:t>Q1:</a:t>
            </a:r>
            <a:r>
              <a:rPr lang="zh-TW" altLang="en-US" sz="11500" spc="-479" dirty="0">
                <a:solidFill>
                  <a:srgbClr val="00B050"/>
                </a:solidFill>
                <a:latin typeface="可画乐黑"/>
                <a:ea typeface="可画乐黑"/>
                <a:cs typeface="可画乐黑"/>
                <a:sym typeface="可画乐黑"/>
              </a:rPr>
              <a:t>上課想請假，系統有問題要找哪單位</a:t>
            </a:r>
            <a:r>
              <a:rPr lang="en-US" altLang="zh-TW" sz="11500" spc="-479" dirty="0">
                <a:solidFill>
                  <a:srgbClr val="00B050"/>
                </a:solidFill>
                <a:latin typeface="可画乐黑"/>
                <a:ea typeface="可画乐黑"/>
                <a:cs typeface="可画乐黑"/>
                <a:sym typeface="可画乐黑"/>
              </a:rPr>
              <a:t>?</a:t>
            </a:r>
            <a:endParaRPr lang="en-US" sz="11500" spc="-479" dirty="0">
              <a:solidFill>
                <a:srgbClr val="00B050"/>
              </a:solidFill>
              <a:latin typeface="可画乐黑"/>
              <a:ea typeface="可画乐黑"/>
              <a:cs typeface="可画乐黑"/>
              <a:sym typeface="可画乐黑"/>
            </a:endParaRPr>
          </a:p>
        </p:txBody>
      </p:sp>
    </p:spTree>
    <p:extLst>
      <p:ext uri="{BB962C8B-B14F-4D97-AF65-F5344CB8AC3E}">
        <p14:creationId xmlns:p14="http://schemas.microsoft.com/office/powerpoint/2010/main" val="11240424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269931">
            <a:off x="17003502" y="2882213"/>
            <a:ext cx="1353652" cy="1587438"/>
          </a:xfrm>
          <a:custGeom>
            <a:avLst/>
            <a:gdLst/>
            <a:ahLst/>
            <a:cxnLst/>
            <a:rect l="l" t="t" r="r" b="b"/>
            <a:pathLst>
              <a:path w="1353652" h="1587438">
                <a:moveTo>
                  <a:pt x="0" y="0"/>
                </a:moveTo>
                <a:lnTo>
                  <a:pt x="1353651" y="0"/>
                </a:lnTo>
                <a:lnTo>
                  <a:pt x="1353651" y="1587437"/>
                </a:lnTo>
                <a:lnTo>
                  <a:pt x="0" y="15874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231150">
            <a:off x="1043062" y="-2455266"/>
            <a:ext cx="5053887" cy="4837955"/>
          </a:xfrm>
          <a:custGeom>
            <a:avLst/>
            <a:gdLst/>
            <a:ahLst/>
            <a:cxnLst/>
            <a:rect l="l" t="t" r="r" b="b"/>
            <a:pathLst>
              <a:path w="5053887" h="4837955">
                <a:moveTo>
                  <a:pt x="0" y="0"/>
                </a:moveTo>
                <a:lnTo>
                  <a:pt x="5053887" y="0"/>
                </a:lnTo>
                <a:lnTo>
                  <a:pt x="5053887" y="4837955"/>
                </a:lnTo>
                <a:lnTo>
                  <a:pt x="0" y="48379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28" b="-11706"/>
            </a:stretch>
          </a:blipFill>
        </p:spPr>
      </p:sp>
      <p:sp>
        <p:nvSpPr>
          <p:cNvPr id="4" name="Freeform 4"/>
          <p:cNvSpPr/>
          <p:nvPr/>
        </p:nvSpPr>
        <p:spPr>
          <a:xfrm rot="-1411738" flipH="1">
            <a:off x="-1735952" y="5224724"/>
            <a:ext cx="5529305" cy="7490438"/>
          </a:xfrm>
          <a:custGeom>
            <a:avLst/>
            <a:gdLst/>
            <a:ahLst/>
            <a:cxnLst/>
            <a:rect l="l" t="t" r="r" b="b"/>
            <a:pathLst>
              <a:path w="5529305" h="7490438">
                <a:moveTo>
                  <a:pt x="5529304" y="0"/>
                </a:moveTo>
                <a:lnTo>
                  <a:pt x="0" y="0"/>
                </a:lnTo>
                <a:lnTo>
                  <a:pt x="0" y="7490438"/>
                </a:lnTo>
                <a:lnTo>
                  <a:pt x="5529304" y="7490438"/>
                </a:lnTo>
                <a:lnTo>
                  <a:pt x="552930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3280583">
            <a:off x="170779" y="4332786"/>
            <a:ext cx="865853" cy="1015393"/>
          </a:xfrm>
          <a:custGeom>
            <a:avLst/>
            <a:gdLst/>
            <a:ahLst/>
            <a:cxnLst/>
            <a:rect l="l" t="t" r="r" b="b"/>
            <a:pathLst>
              <a:path w="865853" h="1015393">
                <a:moveTo>
                  <a:pt x="0" y="0"/>
                </a:moveTo>
                <a:lnTo>
                  <a:pt x="865853" y="0"/>
                </a:lnTo>
                <a:lnTo>
                  <a:pt x="865853" y="1015394"/>
                </a:lnTo>
                <a:lnTo>
                  <a:pt x="0" y="101539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5188846">
            <a:off x="427133" y="5124891"/>
            <a:ext cx="617995" cy="724728"/>
          </a:xfrm>
          <a:custGeom>
            <a:avLst/>
            <a:gdLst/>
            <a:ahLst/>
            <a:cxnLst/>
            <a:rect l="l" t="t" r="r" b="b"/>
            <a:pathLst>
              <a:path w="617995" h="724728">
                <a:moveTo>
                  <a:pt x="0" y="0"/>
                </a:moveTo>
                <a:lnTo>
                  <a:pt x="617995" y="0"/>
                </a:lnTo>
                <a:lnTo>
                  <a:pt x="617995" y="724728"/>
                </a:lnTo>
                <a:lnTo>
                  <a:pt x="0" y="72472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597175">
            <a:off x="2635874" y="8152089"/>
            <a:ext cx="2552102" cy="3366081"/>
          </a:xfrm>
          <a:custGeom>
            <a:avLst/>
            <a:gdLst/>
            <a:ahLst/>
            <a:cxnLst/>
            <a:rect l="l" t="t" r="r" b="b"/>
            <a:pathLst>
              <a:path w="2552102" h="3366081">
                <a:moveTo>
                  <a:pt x="0" y="0"/>
                </a:moveTo>
                <a:lnTo>
                  <a:pt x="2552102" y="0"/>
                </a:lnTo>
                <a:lnTo>
                  <a:pt x="2552102" y="3366081"/>
                </a:lnTo>
                <a:lnTo>
                  <a:pt x="0" y="33660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2541047">
            <a:off x="15190548" y="-1051112"/>
            <a:ext cx="5090523" cy="4627748"/>
          </a:xfrm>
          <a:custGeom>
            <a:avLst/>
            <a:gdLst/>
            <a:ahLst/>
            <a:cxnLst/>
            <a:rect l="l" t="t" r="r" b="b"/>
            <a:pathLst>
              <a:path w="5090523" h="4627748">
                <a:moveTo>
                  <a:pt x="0" y="0"/>
                </a:moveTo>
                <a:lnTo>
                  <a:pt x="5090523" y="0"/>
                </a:lnTo>
                <a:lnTo>
                  <a:pt x="5090523" y="4627748"/>
                </a:lnTo>
                <a:lnTo>
                  <a:pt x="0" y="462774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5888056">
            <a:off x="7498749" y="-3179205"/>
            <a:ext cx="3154571" cy="4906934"/>
          </a:xfrm>
          <a:custGeom>
            <a:avLst/>
            <a:gdLst/>
            <a:ahLst/>
            <a:cxnLst/>
            <a:rect l="l" t="t" r="r" b="b"/>
            <a:pathLst>
              <a:path w="3154571" h="4906934">
                <a:moveTo>
                  <a:pt x="0" y="0"/>
                </a:moveTo>
                <a:lnTo>
                  <a:pt x="3154571" y="0"/>
                </a:lnTo>
                <a:lnTo>
                  <a:pt x="3154571" y="4906935"/>
                </a:lnTo>
                <a:lnTo>
                  <a:pt x="0" y="490693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39712"/>
            </a:stretch>
          </a:blipFill>
        </p:spPr>
      </p:sp>
      <p:sp>
        <p:nvSpPr>
          <p:cNvPr id="13" name="Freeform 13"/>
          <p:cNvSpPr/>
          <p:nvPr/>
        </p:nvSpPr>
        <p:spPr>
          <a:xfrm rot="8748774">
            <a:off x="6582611" y="8748541"/>
            <a:ext cx="2290766" cy="2550448"/>
          </a:xfrm>
          <a:custGeom>
            <a:avLst/>
            <a:gdLst/>
            <a:ahLst/>
            <a:cxnLst/>
            <a:rect l="l" t="t" r="r" b="b"/>
            <a:pathLst>
              <a:path w="2290766" h="2550448">
                <a:moveTo>
                  <a:pt x="0" y="0"/>
                </a:moveTo>
                <a:lnTo>
                  <a:pt x="2290766" y="0"/>
                </a:lnTo>
                <a:lnTo>
                  <a:pt x="2290766" y="2550448"/>
                </a:lnTo>
                <a:lnTo>
                  <a:pt x="0" y="255044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4177288">
            <a:off x="14661849" y="1069540"/>
            <a:ext cx="703515" cy="1265426"/>
          </a:xfrm>
          <a:custGeom>
            <a:avLst/>
            <a:gdLst/>
            <a:ahLst/>
            <a:cxnLst/>
            <a:rect l="l" t="t" r="r" b="b"/>
            <a:pathLst>
              <a:path w="703515" h="1265426">
                <a:moveTo>
                  <a:pt x="0" y="0"/>
                </a:moveTo>
                <a:lnTo>
                  <a:pt x="703515" y="0"/>
                </a:lnTo>
                <a:lnTo>
                  <a:pt x="703515" y="1265426"/>
                </a:lnTo>
                <a:lnTo>
                  <a:pt x="0" y="126542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35680" r="-25877"/>
            </a:stretch>
          </a:blipFill>
        </p:spPr>
      </p:sp>
      <p:sp>
        <p:nvSpPr>
          <p:cNvPr id="16" name="Freeform 16"/>
          <p:cNvSpPr/>
          <p:nvPr/>
        </p:nvSpPr>
        <p:spPr>
          <a:xfrm rot="5101081">
            <a:off x="14419390" y="646971"/>
            <a:ext cx="463376" cy="815847"/>
          </a:xfrm>
          <a:custGeom>
            <a:avLst/>
            <a:gdLst/>
            <a:ahLst/>
            <a:cxnLst/>
            <a:rect l="l" t="t" r="r" b="b"/>
            <a:pathLst>
              <a:path w="463376" h="815847">
                <a:moveTo>
                  <a:pt x="0" y="0"/>
                </a:moveTo>
                <a:lnTo>
                  <a:pt x="463376" y="0"/>
                </a:lnTo>
                <a:lnTo>
                  <a:pt x="463376" y="815847"/>
                </a:lnTo>
                <a:lnTo>
                  <a:pt x="0" y="81584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34743" r="-23395"/>
            </a:stretch>
          </a:blipFill>
        </p:spPr>
      </p:sp>
      <p:sp>
        <p:nvSpPr>
          <p:cNvPr id="17" name="Freeform 17"/>
          <p:cNvSpPr/>
          <p:nvPr/>
        </p:nvSpPr>
        <p:spPr>
          <a:xfrm rot="6515010">
            <a:off x="13898826" y="-603282"/>
            <a:ext cx="1023242" cy="1401295"/>
          </a:xfrm>
          <a:custGeom>
            <a:avLst/>
            <a:gdLst/>
            <a:ahLst/>
            <a:cxnLst/>
            <a:rect l="l" t="t" r="r" b="b"/>
            <a:pathLst>
              <a:path w="1023242" h="1401295">
                <a:moveTo>
                  <a:pt x="0" y="0"/>
                </a:moveTo>
                <a:lnTo>
                  <a:pt x="1023243" y="0"/>
                </a:lnTo>
                <a:lnTo>
                  <a:pt x="1023243" y="1401294"/>
                </a:lnTo>
                <a:lnTo>
                  <a:pt x="0" y="140129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r="-23002"/>
            </a:stretch>
          </a:blipFill>
        </p:spPr>
      </p:sp>
      <p:sp>
        <p:nvSpPr>
          <p:cNvPr id="18" name="Freeform 18"/>
          <p:cNvSpPr/>
          <p:nvPr/>
        </p:nvSpPr>
        <p:spPr>
          <a:xfrm rot="-238726">
            <a:off x="-1694321" y="-983038"/>
            <a:ext cx="4099606" cy="4491600"/>
          </a:xfrm>
          <a:custGeom>
            <a:avLst/>
            <a:gdLst/>
            <a:ahLst/>
            <a:cxnLst/>
            <a:rect l="l" t="t" r="r" b="b"/>
            <a:pathLst>
              <a:path w="4099606" h="4491600">
                <a:moveTo>
                  <a:pt x="0" y="0"/>
                </a:moveTo>
                <a:lnTo>
                  <a:pt x="4099606" y="0"/>
                </a:lnTo>
                <a:lnTo>
                  <a:pt x="4099606" y="4491600"/>
                </a:lnTo>
                <a:lnTo>
                  <a:pt x="0" y="44916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5315788" y="7161918"/>
            <a:ext cx="1948793" cy="3019256"/>
          </a:xfrm>
          <a:custGeom>
            <a:avLst/>
            <a:gdLst/>
            <a:ahLst/>
            <a:cxnLst/>
            <a:rect l="l" t="t" r="r" b="b"/>
            <a:pathLst>
              <a:path w="1948793" h="3019256">
                <a:moveTo>
                  <a:pt x="0" y="0"/>
                </a:moveTo>
                <a:lnTo>
                  <a:pt x="1948792" y="0"/>
                </a:lnTo>
                <a:lnTo>
                  <a:pt x="1948792" y="3019257"/>
                </a:lnTo>
                <a:lnTo>
                  <a:pt x="0" y="3019257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23" name="TextBox 11">
            <a:extLst>
              <a:ext uri="{FF2B5EF4-FFF2-40B4-BE49-F238E27FC236}">
                <a16:creationId xmlns:a16="http://schemas.microsoft.com/office/drawing/2014/main" id="{127DFFFA-7AC7-4A3C-8DE4-F49B568FCAAE}"/>
              </a:ext>
            </a:extLst>
          </p:cNvPr>
          <p:cNvSpPr txBox="1"/>
          <p:nvPr/>
        </p:nvSpPr>
        <p:spPr>
          <a:xfrm>
            <a:off x="7693358" y="7828410"/>
            <a:ext cx="10559168" cy="18355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5999"/>
              </a:lnSpc>
            </a:pPr>
            <a:r>
              <a:rPr lang="en-US" altLang="zh-TW" sz="11000" spc="-479" dirty="0">
                <a:solidFill>
                  <a:srgbClr val="FF0000"/>
                </a:solidFill>
                <a:latin typeface="可画乐黑"/>
                <a:ea typeface="可画乐黑"/>
                <a:cs typeface="可画乐黑"/>
                <a:sym typeface="可画乐黑"/>
              </a:rPr>
              <a:t>A1:</a:t>
            </a:r>
            <a:r>
              <a:rPr lang="zh-TW" altLang="en-US" sz="11000" spc="-479" dirty="0">
                <a:solidFill>
                  <a:srgbClr val="FF0000"/>
                </a:solidFill>
                <a:latin typeface="可画乐黑"/>
                <a:ea typeface="可画乐黑"/>
                <a:cs typeface="可画乐黑"/>
                <a:sym typeface="可画乐黑"/>
              </a:rPr>
              <a:t>學務處生輔組</a:t>
            </a:r>
            <a:endParaRPr lang="en-US" sz="11000" spc="-479" dirty="0">
              <a:solidFill>
                <a:srgbClr val="FF0000"/>
              </a:solidFill>
              <a:latin typeface="可画乐黑"/>
              <a:ea typeface="可画乐黑"/>
              <a:cs typeface="可画乐黑"/>
              <a:sym typeface="可画乐黑"/>
            </a:endParaRPr>
          </a:p>
        </p:txBody>
      </p:sp>
      <p:sp>
        <p:nvSpPr>
          <p:cNvPr id="22" name="TextBox 11">
            <a:extLst>
              <a:ext uri="{FF2B5EF4-FFF2-40B4-BE49-F238E27FC236}">
                <a16:creationId xmlns:a16="http://schemas.microsoft.com/office/drawing/2014/main" id="{BFB5EA38-3948-4028-AE70-B326BB5A441A}"/>
              </a:ext>
            </a:extLst>
          </p:cNvPr>
          <p:cNvSpPr txBox="1"/>
          <p:nvPr/>
        </p:nvSpPr>
        <p:spPr>
          <a:xfrm>
            <a:off x="2167313" y="871199"/>
            <a:ext cx="13635816" cy="2051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999"/>
              </a:lnSpc>
            </a:pPr>
            <a:r>
              <a:rPr lang="zh-TW" altLang="en-US" sz="15999" spc="-479" dirty="0">
                <a:solidFill>
                  <a:srgbClr val="2A2952"/>
                </a:solidFill>
                <a:latin typeface="可画乐黑"/>
                <a:ea typeface="可画乐黑"/>
                <a:cs typeface="可画乐黑"/>
                <a:sym typeface="可画乐黑"/>
              </a:rPr>
              <a:t>腦力激盪</a:t>
            </a:r>
            <a:endParaRPr lang="en-US" sz="15999" spc="-479" dirty="0">
              <a:solidFill>
                <a:srgbClr val="2A2952"/>
              </a:solidFill>
              <a:latin typeface="可画乐黑"/>
              <a:ea typeface="可画乐黑"/>
              <a:cs typeface="可画乐黑"/>
              <a:sym typeface="可画乐黑"/>
            </a:endParaRPr>
          </a:p>
        </p:txBody>
      </p:sp>
      <p:sp>
        <p:nvSpPr>
          <p:cNvPr id="25" name="TextBox 11">
            <a:extLst>
              <a:ext uri="{FF2B5EF4-FFF2-40B4-BE49-F238E27FC236}">
                <a16:creationId xmlns:a16="http://schemas.microsoft.com/office/drawing/2014/main" id="{7E68F173-207E-488B-A5EC-965EFD739525}"/>
              </a:ext>
            </a:extLst>
          </p:cNvPr>
          <p:cNvSpPr txBox="1"/>
          <p:nvPr/>
        </p:nvSpPr>
        <p:spPr>
          <a:xfrm>
            <a:off x="1935116" y="3065658"/>
            <a:ext cx="13635816" cy="3900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999"/>
              </a:lnSpc>
            </a:pPr>
            <a:r>
              <a:rPr lang="en-US" altLang="zh-TW" sz="11500" spc="-479" dirty="0">
                <a:solidFill>
                  <a:srgbClr val="00B050"/>
                </a:solidFill>
                <a:latin typeface="可画乐黑"/>
                <a:ea typeface="可画乐黑"/>
                <a:cs typeface="可画乐黑"/>
                <a:sym typeface="可画乐黑"/>
              </a:rPr>
              <a:t>Q1:</a:t>
            </a:r>
            <a:r>
              <a:rPr lang="zh-TW" altLang="en-US" sz="11500" spc="-479" dirty="0">
                <a:solidFill>
                  <a:srgbClr val="00B050"/>
                </a:solidFill>
                <a:latin typeface="可画乐黑"/>
                <a:ea typeface="可画乐黑"/>
                <a:cs typeface="可画乐黑"/>
                <a:sym typeface="可画乐黑"/>
              </a:rPr>
              <a:t>上課想請假，系統有問題要找哪單位</a:t>
            </a:r>
            <a:r>
              <a:rPr lang="en-US" altLang="zh-TW" sz="11500" spc="-479" dirty="0">
                <a:solidFill>
                  <a:srgbClr val="00B050"/>
                </a:solidFill>
                <a:latin typeface="可画乐黑"/>
                <a:ea typeface="可画乐黑"/>
                <a:cs typeface="可画乐黑"/>
                <a:sym typeface="可画乐黑"/>
              </a:rPr>
              <a:t>?</a:t>
            </a:r>
            <a:endParaRPr lang="en-US" sz="11500" spc="-479" dirty="0">
              <a:solidFill>
                <a:srgbClr val="00B050"/>
              </a:solidFill>
              <a:latin typeface="可画乐黑"/>
              <a:ea typeface="可画乐黑"/>
              <a:cs typeface="可画乐黑"/>
              <a:sym typeface="可画乐黑"/>
            </a:endParaRPr>
          </a:p>
        </p:txBody>
      </p:sp>
    </p:spTree>
    <p:extLst>
      <p:ext uri="{BB962C8B-B14F-4D97-AF65-F5344CB8AC3E}">
        <p14:creationId xmlns:p14="http://schemas.microsoft.com/office/powerpoint/2010/main" val="1443163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269931">
            <a:off x="17003502" y="2882213"/>
            <a:ext cx="1353652" cy="1587438"/>
          </a:xfrm>
          <a:custGeom>
            <a:avLst/>
            <a:gdLst/>
            <a:ahLst/>
            <a:cxnLst/>
            <a:rect l="l" t="t" r="r" b="b"/>
            <a:pathLst>
              <a:path w="1353652" h="1587438">
                <a:moveTo>
                  <a:pt x="0" y="0"/>
                </a:moveTo>
                <a:lnTo>
                  <a:pt x="1353651" y="0"/>
                </a:lnTo>
                <a:lnTo>
                  <a:pt x="1353651" y="1587437"/>
                </a:lnTo>
                <a:lnTo>
                  <a:pt x="0" y="15874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231150">
            <a:off x="1043062" y="-2455266"/>
            <a:ext cx="5053887" cy="4837955"/>
          </a:xfrm>
          <a:custGeom>
            <a:avLst/>
            <a:gdLst/>
            <a:ahLst/>
            <a:cxnLst/>
            <a:rect l="l" t="t" r="r" b="b"/>
            <a:pathLst>
              <a:path w="5053887" h="4837955">
                <a:moveTo>
                  <a:pt x="0" y="0"/>
                </a:moveTo>
                <a:lnTo>
                  <a:pt x="5053887" y="0"/>
                </a:lnTo>
                <a:lnTo>
                  <a:pt x="5053887" y="4837955"/>
                </a:lnTo>
                <a:lnTo>
                  <a:pt x="0" y="48379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28" b="-11706"/>
            </a:stretch>
          </a:blipFill>
        </p:spPr>
      </p:sp>
      <p:sp>
        <p:nvSpPr>
          <p:cNvPr id="4" name="Freeform 4"/>
          <p:cNvSpPr/>
          <p:nvPr/>
        </p:nvSpPr>
        <p:spPr>
          <a:xfrm rot="-1411738" flipH="1">
            <a:off x="-1735952" y="5224724"/>
            <a:ext cx="5529305" cy="7490438"/>
          </a:xfrm>
          <a:custGeom>
            <a:avLst/>
            <a:gdLst/>
            <a:ahLst/>
            <a:cxnLst/>
            <a:rect l="l" t="t" r="r" b="b"/>
            <a:pathLst>
              <a:path w="5529305" h="7490438">
                <a:moveTo>
                  <a:pt x="5529304" y="0"/>
                </a:moveTo>
                <a:lnTo>
                  <a:pt x="0" y="0"/>
                </a:lnTo>
                <a:lnTo>
                  <a:pt x="0" y="7490438"/>
                </a:lnTo>
                <a:lnTo>
                  <a:pt x="5529304" y="7490438"/>
                </a:lnTo>
                <a:lnTo>
                  <a:pt x="552930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3280583">
            <a:off x="170779" y="4332786"/>
            <a:ext cx="865853" cy="1015393"/>
          </a:xfrm>
          <a:custGeom>
            <a:avLst/>
            <a:gdLst/>
            <a:ahLst/>
            <a:cxnLst/>
            <a:rect l="l" t="t" r="r" b="b"/>
            <a:pathLst>
              <a:path w="865853" h="1015393">
                <a:moveTo>
                  <a:pt x="0" y="0"/>
                </a:moveTo>
                <a:lnTo>
                  <a:pt x="865853" y="0"/>
                </a:lnTo>
                <a:lnTo>
                  <a:pt x="865853" y="1015394"/>
                </a:lnTo>
                <a:lnTo>
                  <a:pt x="0" y="101539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5188846">
            <a:off x="427133" y="5124891"/>
            <a:ext cx="617995" cy="724728"/>
          </a:xfrm>
          <a:custGeom>
            <a:avLst/>
            <a:gdLst/>
            <a:ahLst/>
            <a:cxnLst/>
            <a:rect l="l" t="t" r="r" b="b"/>
            <a:pathLst>
              <a:path w="617995" h="724728">
                <a:moveTo>
                  <a:pt x="0" y="0"/>
                </a:moveTo>
                <a:lnTo>
                  <a:pt x="617995" y="0"/>
                </a:lnTo>
                <a:lnTo>
                  <a:pt x="617995" y="724728"/>
                </a:lnTo>
                <a:lnTo>
                  <a:pt x="0" y="72472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597175">
            <a:off x="2635874" y="8152089"/>
            <a:ext cx="2552102" cy="3366081"/>
          </a:xfrm>
          <a:custGeom>
            <a:avLst/>
            <a:gdLst/>
            <a:ahLst/>
            <a:cxnLst/>
            <a:rect l="l" t="t" r="r" b="b"/>
            <a:pathLst>
              <a:path w="2552102" h="3366081">
                <a:moveTo>
                  <a:pt x="0" y="0"/>
                </a:moveTo>
                <a:lnTo>
                  <a:pt x="2552102" y="0"/>
                </a:lnTo>
                <a:lnTo>
                  <a:pt x="2552102" y="3366081"/>
                </a:lnTo>
                <a:lnTo>
                  <a:pt x="0" y="33660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2541047">
            <a:off x="15190548" y="-1051112"/>
            <a:ext cx="5090523" cy="4627748"/>
          </a:xfrm>
          <a:custGeom>
            <a:avLst/>
            <a:gdLst/>
            <a:ahLst/>
            <a:cxnLst/>
            <a:rect l="l" t="t" r="r" b="b"/>
            <a:pathLst>
              <a:path w="5090523" h="4627748">
                <a:moveTo>
                  <a:pt x="0" y="0"/>
                </a:moveTo>
                <a:lnTo>
                  <a:pt x="5090523" y="0"/>
                </a:lnTo>
                <a:lnTo>
                  <a:pt x="5090523" y="4627748"/>
                </a:lnTo>
                <a:lnTo>
                  <a:pt x="0" y="462774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5888056">
            <a:off x="7498749" y="-3179205"/>
            <a:ext cx="3154571" cy="4906934"/>
          </a:xfrm>
          <a:custGeom>
            <a:avLst/>
            <a:gdLst/>
            <a:ahLst/>
            <a:cxnLst/>
            <a:rect l="l" t="t" r="r" b="b"/>
            <a:pathLst>
              <a:path w="3154571" h="4906934">
                <a:moveTo>
                  <a:pt x="0" y="0"/>
                </a:moveTo>
                <a:lnTo>
                  <a:pt x="3154571" y="0"/>
                </a:lnTo>
                <a:lnTo>
                  <a:pt x="3154571" y="4906935"/>
                </a:lnTo>
                <a:lnTo>
                  <a:pt x="0" y="490693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39712"/>
            </a:stretch>
          </a:blipFill>
        </p:spPr>
      </p:sp>
      <p:sp>
        <p:nvSpPr>
          <p:cNvPr id="13" name="Freeform 13"/>
          <p:cNvSpPr/>
          <p:nvPr/>
        </p:nvSpPr>
        <p:spPr>
          <a:xfrm rot="8748774">
            <a:off x="6582611" y="8748541"/>
            <a:ext cx="2290766" cy="2550448"/>
          </a:xfrm>
          <a:custGeom>
            <a:avLst/>
            <a:gdLst/>
            <a:ahLst/>
            <a:cxnLst/>
            <a:rect l="l" t="t" r="r" b="b"/>
            <a:pathLst>
              <a:path w="2290766" h="2550448">
                <a:moveTo>
                  <a:pt x="0" y="0"/>
                </a:moveTo>
                <a:lnTo>
                  <a:pt x="2290766" y="0"/>
                </a:lnTo>
                <a:lnTo>
                  <a:pt x="2290766" y="2550448"/>
                </a:lnTo>
                <a:lnTo>
                  <a:pt x="0" y="255044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4177288">
            <a:off x="14661849" y="1069540"/>
            <a:ext cx="703515" cy="1265426"/>
          </a:xfrm>
          <a:custGeom>
            <a:avLst/>
            <a:gdLst/>
            <a:ahLst/>
            <a:cxnLst/>
            <a:rect l="l" t="t" r="r" b="b"/>
            <a:pathLst>
              <a:path w="703515" h="1265426">
                <a:moveTo>
                  <a:pt x="0" y="0"/>
                </a:moveTo>
                <a:lnTo>
                  <a:pt x="703515" y="0"/>
                </a:lnTo>
                <a:lnTo>
                  <a:pt x="703515" y="1265426"/>
                </a:lnTo>
                <a:lnTo>
                  <a:pt x="0" y="126542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35680" r="-25877"/>
            </a:stretch>
          </a:blipFill>
        </p:spPr>
      </p:sp>
      <p:sp>
        <p:nvSpPr>
          <p:cNvPr id="16" name="Freeform 16"/>
          <p:cNvSpPr/>
          <p:nvPr/>
        </p:nvSpPr>
        <p:spPr>
          <a:xfrm rot="5101081">
            <a:off x="14419390" y="646971"/>
            <a:ext cx="463376" cy="815847"/>
          </a:xfrm>
          <a:custGeom>
            <a:avLst/>
            <a:gdLst/>
            <a:ahLst/>
            <a:cxnLst/>
            <a:rect l="l" t="t" r="r" b="b"/>
            <a:pathLst>
              <a:path w="463376" h="815847">
                <a:moveTo>
                  <a:pt x="0" y="0"/>
                </a:moveTo>
                <a:lnTo>
                  <a:pt x="463376" y="0"/>
                </a:lnTo>
                <a:lnTo>
                  <a:pt x="463376" y="815847"/>
                </a:lnTo>
                <a:lnTo>
                  <a:pt x="0" y="81584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34743" r="-23395"/>
            </a:stretch>
          </a:blipFill>
        </p:spPr>
      </p:sp>
      <p:sp>
        <p:nvSpPr>
          <p:cNvPr id="17" name="Freeform 17"/>
          <p:cNvSpPr/>
          <p:nvPr/>
        </p:nvSpPr>
        <p:spPr>
          <a:xfrm rot="6515010">
            <a:off x="13898826" y="-603282"/>
            <a:ext cx="1023242" cy="1401295"/>
          </a:xfrm>
          <a:custGeom>
            <a:avLst/>
            <a:gdLst/>
            <a:ahLst/>
            <a:cxnLst/>
            <a:rect l="l" t="t" r="r" b="b"/>
            <a:pathLst>
              <a:path w="1023242" h="1401295">
                <a:moveTo>
                  <a:pt x="0" y="0"/>
                </a:moveTo>
                <a:lnTo>
                  <a:pt x="1023243" y="0"/>
                </a:lnTo>
                <a:lnTo>
                  <a:pt x="1023243" y="1401294"/>
                </a:lnTo>
                <a:lnTo>
                  <a:pt x="0" y="140129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r="-23002"/>
            </a:stretch>
          </a:blipFill>
        </p:spPr>
      </p:sp>
      <p:sp>
        <p:nvSpPr>
          <p:cNvPr id="18" name="Freeform 18"/>
          <p:cNvSpPr/>
          <p:nvPr/>
        </p:nvSpPr>
        <p:spPr>
          <a:xfrm rot="-238726">
            <a:off x="-1694321" y="-983038"/>
            <a:ext cx="4099606" cy="4491600"/>
          </a:xfrm>
          <a:custGeom>
            <a:avLst/>
            <a:gdLst/>
            <a:ahLst/>
            <a:cxnLst/>
            <a:rect l="l" t="t" r="r" b="b"/>
            <a:pathLst>
              <a:path w="4099606" h="4491600">
                <a:moveTo>
                  <a:pt x="0" y="0"/>
                </a:moveTo>
                <a:lnTo>
                  <a:pt x="4099606" y="0"/>
                </a:lnTo>
                <a:lnTo>
                  <a:pt x="4099606" y="4491600"/>
                </a:lnTo>
                <a:lnTo>
                  <a:pt x="0" y="44916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3881310" y="6962732"/>
            <a:ext cx="1948793" cy="3019256"/>
          </a:xfrm>
          <a:custGeom>
            <a:avLst/>
            <a:gdLst/>
            <a:ahLst/>
            <a:cxnLst/>
            <a:rect l="l" t="t" r="r" b="b"/>
            <a:pathLst>
              <a:path w="1948793" h="3019256">
                <a:moveTo>
                  <a:pt x="0" y="0"/>
                </a:moveTo>
                <a:lnTo>
                  <a:pt x="1948792" y="0"/>
                </a:lnTo>
                <a:lnTo>
                  <a:pt x="1948792" y="3019257"/>
                </a:lnTo>
                <a:lnTo>
                  <a:pt x="0" y="3019257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22" name="TextBox 11">
            <a:extLst>
              <a:ext uri="{FF2B5EF4-FFF2-40B4-BE49-F238E27FC236}">
                <a16:creationId xmlns:a16="http://schemas.microsoft.com/office/drawing/2014/main" id="{BFB5EA38-3948-4028-AE70-B326BB5A441A}"/>
              </a:ext>
            </a:extLst>
          </p:cNvPr>
          <p:cNvSpPr txBox="1"/>
          <p:nvPr/>
        </p:nvSpPr>
        <p:spPr>
          <a:xfrm>
            <a:off x="2167313" y="871199"/>
            <a:ext cx="13635816" cy="2051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999"/>
              </a:lnSpc>
            </a:pPr>
            <a:r>
              <a:rPr lang="zh-TW" altLang="en-US" sz="15999" spc="-479" dirty="0">
                <a:solidFill>
                  <a:srgbClr val="2A2952"/>
                </a:solidFill>
                <a:latin typeface="可画乐黑"/>
                <a:ea typeface="可画乐黑"/>
                <a:cs typeface="可画乐黑"/>
                <a:sym typeface="可画乐黑"/>
              </a:rPr>
              <a:t>腦力激盪</a:t>
            </a:r>
            <a:endParaRPr lang="en-US" sz="15999" spc="-479" dirty="0">
              <a:solidFill>
                <a:srgbClr val="2A2952"/>
              </a:solidFill>
              <a:latin typeface="可画乐黑"/>
              <a:ea typeface="可画乐黑"/>
              <a:cs typeface="可画乐黑"/>
              <a:sym typeface="可画乐黑"/>
            </a:endParaRPr>
          </a:p>
        </p:txBody>
      </p:sp>
      <p:sp>
        <p:nvSpPr>
          <p:cNvPr id="25" name="TextBox 11">
            <a:extLst>
              <a:ext uri="{FF2B5EF4-FFF2-40B4-BE49-F238E27FC236}">
                <a16:creationId xmlns:a16="http://schemas.microsoft.com/office/drawing/2014/main" id="{7E68F173-207E-488B-A5EC-965EFD739525}"/>
              </a:ext>
            </a:extLst>
          </p:cNvPr>
          <p:cNvSpPr txBox="1"/>
          <p:nvPr/>
        </p:nvSpPr>
        <p:spPr>
          <a:xfrm>
            <a:off x="2016904" y="2953247"/>
            <a:ext cx="13635816" cy="3900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999"/>
              </a:lnSpc>
            </a:pPr>
            <a:r>
              <a:rPr lang="en-US" altLang="zh-TW" sz="11500" spc="-479" dirty="0">
                <a:solidFill>
                  <a:srgbClr val="00B050"/>
                </a:solidFill>
                <a:latin typeface="可画乐黑"/>
                <a:ea typeface="可画乐黑"/>
                <a:cs typeface="可画乐黑"/>
                <a:sym typeface="可画乐黑"/>
              </a:rPr>
              <a:t>Q2:</a:t>
            </a:r>
            <a:r>
              <a:rPr lang="zh-TW" altLang="en-US" sz="11500" spc="-479" dirty="0">
                <a:solidFill>
                  <a:srgbClr val="00B050"/>
                </a:solidFill>
                <a:latin typeface="可画乐黑"/>
                <a:ea typeface="可画乐黑"/>
                <a:cs typeface="可画乐黑"/>
                <a:sym typeface="可画乐黑"/>
              </a:rPr>
              <a:t>請問本校校安專線</a:t>
            </a:r>
            <a:endParaRPr lang="en-US" altLang="zh-TW" sz="11500" spc="-479" dirty="0">
              <a:solidFill>
                <a:srgbClr val="00B050"/>
              </a:solidFill>
              <a:latin typeface="可画乐黑"/>
              <a:ea typeface="可画乐黑"/>
              <a:cs typeface="可画乐黑"/>
              <a:sym typeface="可画乐黑"/>
            </a:endParaRPr>
          </a:p>
          <a:p>
            <a:pPr algn="ctr">
              <a:lnSpc>
                <a:spcPts val="15999"/>
              </a:lnSpc>
            </a:pPr>
            <a:r>
              <a:rPr lang="zh-TW" altLang="en-US" sz="11500" spc="-479" dirty="0">
                <a:solidFill>
                  <a:srgbClr val="00B050"/>
                </a:solidFill>
                <a:latin typeface="可画乐黑"/>
                <a:ea typeface="可画乐黑"/>
                <a:cs typeface="可画乐黑"/>
                <a:sym typeface="可画乐黑"/>
              </a:rPr>
              <a:t>電話多少</a:t>
            </a:r>
            <a:r>
              <a:rPr lang="en-US" altLang="zh-TW" sz="11500" spc="-479" dirty="0">
                <a:solidFill>
                  <a:srgbClr val="00B050"/>
                </a:solidFill>
                <a:latin typeface="可画乐黑"/>
                <a:ea typeface="可画乐黑"/>
                <a:cs typeface="可画乐黑"/>
                <a:sym typeface="可画乐黑"/>
              </a:rPr>
              <a:t>?</a:t>
            </a:r>
            <a:endParaRPr lang="zh-TW" altLang="en-US" sz="11500" spc="-479" dirty="0">
              <a:solidFill>
                <a:srgbClr val="00B050"/>
              </a:solidFill>
              <a:latin typeface="可画乐黑"/>
              <a:ea typeface="可画乐黑"/>
              <a:cs typeface="可画乐黑"/>
              <a:sym typeface="可画乐黑"/>
            </a:endParaRPr>
          </a:p>
        </p:txBody>
      </p:sp>
    </p:spTree>
    <p:extLst>
      <p:ext uri="{BB962C8B-B14F-4D97-AF65-F5344CB8AC3E}">
        <p14:creationId xmlns:p14="http://schemas.microsoft.com/office/powerpoint/2010/main" val="9343417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269931">
            <a:off x="17003502" y="2882213"/>
            <a:ext cx="1353652" cy="1587438"/>
          </a:xfrm>
          <a:custGeom>
            <a:avLst/>
            <a:gdLst/>
            <a:ahLst/>
            <a:cxnLst/>
            <a:rect l="l" t="t" r="r" b="b"/>
            <a:pathLst>
              <a:path w="1353652" h="1587438">
                <a:moveTo>
                  <a:pt x="0" y="0"/>
                </a:moveTo>
                <a:lnTo>
                  <a:pt x="1353651" y="0"/>
                </a:lnTo>
                <a:lnTo>
                  <a:pt x="1353651" y="1587437"/>
                </a:lnTo>
                <a:lnTo>
                  <a:pt x="0" y="15874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231150">
            <a:off x="1043062" y="-2455266"/>
            <a:ext cx="5053887" cy="4837955"/>
          </a:xfrm>
          <a:custGeom>
            <a:avLst/>
            <a:gdLst/>
            <a:ahLst/>
            <a:cxnLst/>
            <a:rect l="l" t="t" r="r" b="b"/>
            <a:pathLst>
              <a:path w="5053887" h="4837955">
                <a:moveTo>
                  <a:pt x="0" y="0"/>
                </a:moveTo>
                <a:lnTo>
                  <a:pt x="5053887" y="0"/>
                </a:lnTo>
                <a:lnTo>
                  <a:pt x="5053887" y="4837955"/>
                </a:lnTo>
                <a:lnTo>
                  <a:pt x="0" y="48379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28" b="-11706"/>
            </a:stretch>
          </a:blipFill>
        </p:spPr>
      </p:sp>
      <p:sp>
        <p:nvSpPr>
          <p:cNvPr id="4" name="Freeform 4"/>
          <p:cNvSpPr/>
          <p:nvPr/>
        </p:nvSpPr>
        <p:spPr>
          <a:xfrm rot="-1411738" flipH="1">
            <a:off x="-1735952" y="5224724"/>
            <a:ext cx="5529305" cy="7490438"/>
          </a:xfrm>
          <a:custGeom>
            <a:avLst/>
            <a:gdLst/>
            <a:ahLst/>
            <a:cxnLst/>
            <a:rect l="l" t="t" r="r" b="b"/>
            <a:pathLst>
              <a:path w="5529305" h="7490438">
                <a:moveTo>
                  <a:pt x="5529304" y="0"/>
                </a:moveTo>
                <a:lnTo>
                  <a:pt x="0" y="0"/>
                </a:lnTo>
                <a:lnTo>
                  <a:pt x="0" y="7490438"/>
                </a:lnTo>
                <a:lnTo>
                  <a:pt x="5529304" y="7490438"/>
                </a:lnTo>
                <a:lnTo>
                  <a:pt x="552930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3280583">
            <a:off x="170779" y="4332786"/>
            <a:ext cx="865853" cy="1015393"/>
          </a:xfrm>
          <a:custGeom>
            <a:avLst/>
            <a:gdLst/>
            <a:ahLst/>
            <a:cxnLst/>
            <a:rect l="l" t="t" r="r" b="b"/>
            <a:pathLst>
              <a:path w="865853" h="1015393">
                <a:moveTo>
                  <a:pt x="0" y="0"/>
                </a:moveTo>
                <a:lnTo>
                  <a:pt x="865853" y="0"/>
                </a:lnTo>
                <a:lnTo>
                  <a:pt x="865853" y="1015394"/>
                </a:lnTo>
                <a:lnTo>
                  <a:pt x="0" y="101539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5188846">
            <a:off x="427133" y="5124891"/>
            <a:ext cx="617995" cy="724728"/>
          </a:xfrm>
          <a:custGeom>
            <a:avLst/>
            <a:gdLst/>
            <a:ahLst/>
            <a:cxnLst/>
            <a:rect l="l" t="t" r="r" b="b"/>
            <a:pathLst>
              <a:path w="617995" h="724728">
                <a:moveTo>
                  <a:pt x="0" y="0"/>
                </a:moveTo>
                <a:lnTo>
                  <a:pt x="617995" y="0"/>
                </a:lnTo>
                <a:lnTo>
                  <a:pt x="617995" y="724728"/>
                </a:lnTo>
                <a:lnTo>
                  <a:pt x="0" y="72472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597175">
            <a:off x="2635874" y="8152089"/>
            <a:ext cx="2552102" cy="3366081"/>
          </a:xfrm>
          <a:custGeom>
            <a:avLst/>
            <a:gdLst/>
            <a:ahLst/>
            <a:cxnLst/>
            <a:rect l="l" t="t" r="r" b="b"/>
            <a:pathLst>
              <a:path w="2552102" h="3366081">
                <a:moveTo>
                  <a:pt x="0" y="0"/>
                </a:moveTo>
                <a:lnTo>
                  <a:pt x="2552102" y="0"/>
                </a:lnTo>
                <a:lnTo>
                  <a:pt x="2552102" y="3366081"/>
                </a:lnTo>
                <a:lnTo>
                  <a:pt x="0" y="33660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2541047">
            <a:off x="15190548" y="-1051112"/>
            <a:ext cx="5090523" cy="4627748"/>
          </a:xfrm>
          <a:custGeom>
            <a:avLst/>
            <a:gdLst/>
            <a:ahLst/>
            <a:cxnLst/>
            <a:rect l="l" t="t" r="r" b="b"/>
            <a:pathLst>
              <a:path w="5090523" h="4627748">
                <a:moveTo>
                  <a:pt x="0" y="0"/>
                </a:moveTo>
                <a:lnTo>
                  <a:pt x="5090523" y="0"/>
                </a:lnTo>
                <a:lnTo>
                  <a:pt x="5090523" y="4627748"/>
                </a:lnTo>
                <a:lnTo>
                  <a:pt x="0" y="462774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5888056">
            <a:off x="7498749" y="-3179205"/>
            <a:ext cx="3154571" cy="4906934"/>
          </a:xfrm>
          <a:custGeom>
            <a:avLst/>
            <a:gdLst/>
            <a:ahLst/>
            <a:cxnLst/>
            <a:rect l="l" t="t" r="r" b="b"/>
            <a:pathLst>
              <a:path w="3154571" h="4906934">
                <a:moveTo>
                  <a:pt x="0" y="0"/>
                </a:moveTo>
                <a:lnTo>
                  <a:pt x="3154571" y="0"/>
                </a:lnTo>
                <a:lnTo>
                  <a:pt x="3154571" y="4906935"/>
                </a:lnTo>
                <a:lnTo>
                  <a:pt x="0" y="490693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39712"/>
            </a:stretch>
          </a:blipFill>
        </p:spPr>
      </p:sp>
      <p:sp>
        <p:nvSpPr>
          <p:cNvPr id="13" name="Freeform 13"/>
          <p:cNvSpPr/>
          <p:nvPr/>
        </p:nvSpPr>
        <p:spPr>
          <a:xfrm rot="8748774">
            <a:off x="6582611" y="8748541"/>
            <a:ext cx="2290766" cy="2550448"/>
          </a:xfrm>
          <a:custGeom>
            <a:avLst/>
            <a:gdLst/>
            <a:ahLst/>
            <a:cxnLst/>
            <a:rect l="l" t="t" r="r" b="b"/>
            <a:pathLst>
              <a:path w="2290766" h="2550448">
                <a:moveTo>
                  <a:pt x="0" y="0"/>
                </a:moveTo>
                <a:lnTo>
                  <a:pt x="2290766" y="0"/>
                </a:lnTo>
                <a:lnTo>
                  <a:pt x="2290766" y="2550448"/>
                </a:lnTo>
                <a:lnTo>
                  <a:pt x="0" y="255044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4177288">
            <a:off x="14661849" y="1069540"/>
            <a:ext cx="703515" cy="1265426"/>
          </a:xfrm>
          <a:custGeom>
            <a:avLst/>
            <a:gdLst/>
            <a:ahLst/>
            <a:cxnLst/>
            <a:rect l="l" t="t" r="r" b="b"/>
            <a:pathLst>
              <a:path w="703515" h="1265426">
                <a:moveTo>
                  <a:pt x="0" y="0"/>
                </a:moveTo>
                <a:lnTo>
                  <a:pt x="703515" y="0"/>
                </a:lnTo>
                <a:lnTo>
                  <a:pt x="703515" y="1265426"/>
                </a:lnTo>
                <a:lnTo>
                  <a:pt x="0" y="126542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35680" r="-25877"/>
            </a:stretch>
          </a:blipFill>
        </p:spPr>
      </p:sp>
      <p:sp>
        <p:nvSpPr>
          <p:cNvPr id="16" name="Freeform 16"/>
          <p:cNvSpPr/>
          <p:nvPr/>
        </p:nvSpPr>
        <p:spPr>
          <a:xfrm rot="5101081">
            <a:off x="14419390" y="646971"/>
            <a:ext cx="463376" cy="815847"/>
          </a:xfrm>
          <a:custGeom>
            <a:avLst/>
            <a:gdLst/>
            <a:ahLst/>
            <a:cxnLst/>
            <a:rect l="l" t="t" r="r" b="b"/>
            <a:pathLst>
              <a:path w="463376" h="815847">
                <a:moveTo>
                  <a:pt x="0" y="0"/>
                </a:moveTo>
                <a:lnTo>
                  <a:pt x="463376" y="0"/>
                </a:lnTo>
                <a:lnTo>
                  <a:pt x="463376" y="815847"/>
                </a:lnTo>
                <a:lnTo>
                  <a:pt x="0" y="81584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34743" r="-23395"/>
            </a:stretch>
          </a:blipFill>
        </p:spPr>
      </p:sp>
      <p:sp>
        <p:nvSpPr>
          <p:cNvPr id="17" name="Freeform 17"/>
          <p:cNvSpPr/>
          <p:nvPr/>
        </p:nvSpPr>
        <p:spPr>
          <a:xfrm rot="6515010">
            <a:off x="13898826" y="-603282"/>
            <a:ext cx="1023242" cy="1401295"/>
          </a:xfrm>
          <a:custGeom>
            <a:avLst/>
            <a:gdLst/>
            <a:ahLst/>
            <a:cxnLst/>
            <a:rect l="l" t="t" r="r" b="b"/>
            <a:pathLst>
              <a:path w="1023242" h="1401295">
                <a:moveTo>
                  <a:pt x="0" y="0"/>
                </a:moveTo>
                <a:lnTo>
                  <a:pt x="1023243" y="0"/>
                </a:lnTo>
                <a:lnTo>
                  <a:pt x="1023243" y="1401294"/>
                </a:lnTo>
                <a:lnTo>
                  <a:pt x="0" y="140129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r="-23002"/>
            </a:stretch>
          </a:blipFill>
        </p:spPr>
      </p:sp>
      <p:sp>
        <p:nvSpPr>
          <p:cNvPr id="18" name="Freeform 18"/>
          <p:cNvSpPr/>
          <p:nvPr/>
        </p:nvSpPr>
        <p:spPr>
          <a:xfrm rot="-238726">
            <a:off x="-1694321" y="-983038"/>
            <a:ext cx="4099606" cy="4491600"/>
          </a:xfrm>
          <a:custGeom>
            <a:avLst/>
            <a:gdLst/>
            <a:ahLst/>
            <a:cxnLst/>
            <a:rect l="l" t="t" r="r" b="b"/>
            <a:pathLst>
              <a:path w="4099606" h="4491600">
                <a:moveTo>
                  <a:pt x="0" y="0"/>
                </a:moveTo>
                <a:lnTo>
                  <a:pt x="4099606" y="0"/>
                </a:lnTo>
                <a:lnTo>
                  <a:pt x="4099606" y="4491600"/>
                </a:lnTo>
                <a:lnTo>
                  <a:pt x="0" y="44916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3881310" y="6962732"/>
            <a:ext cx="1948793" cy="3019256"/>
          </a:xfrm>
          <a:custGeom>
            <a:avLst/>
            <a:gdLst/>
            <a:ahLst/>
            <a:cxnLst/>
            <a:rect l="l" t="t" r="r" b="b"/>
            <a:pathLst>
              <a:path w="1948793" h="3019256">
                <a:moveTo>
                  <a:pt x="0" y="0"/>
                </a:moveTo>
                <a:lnTo>
                  <a:pt x="1948792" y="0"/>
                </a:lnTo>
                <a:lnTo>
                  <a:pt x="1948792" y="3019257"/>
                </a:lnTo>
                <a:lnTo>
                  <a:pt x="0" y="3019257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22" name="TextBox 11">
            <a:extLst>
              <a:ext uri="{FF2B5EF4-FFF2-40B4-BE49-F238E27FC236}">
                <a16:creationId xmlns:a16="http://schemas.microsoft.com/office/drawing/2014/main" id="{BFB5EA38-3948-4028-AE70-B326BB5A441A}"/>
              </a:ext>
            </a:extLst>
          </p:cNvPr>
          <p:cNvSpPr txBox="1"/>
          <p:nvPr/>
        </p:nvSpPr>
        <p:spPr>
          <a:xfrm>
            <a:off x="2167313" y="871199"/>
            <a:ext cx="13635816" cy="2051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999"/>
              </a:lnSpc>
            </a:pPr>
            <a:r>
              <a:rPr lang="zh-TW" altLang="en-US" sz="15999" spc="-479" dirty="0">
                <a:solidFill>
                  <a:srgbClr val="2A2952"/>
                </a:solidFill>
                <a:latin typeface="可画乐黑"/>
                <a:ea typeface="可画乐黑"/>
                <a:cs typeface="可画乐黑"/>
                <a:sym typeface="可画乐黑"/>
              </a:rPr>
              <a:t>腦力激盪</a:t>
            </a:r>
            <a:endParaRPr lang="en-US" sz="15999" spc="-479" dirty="0">
              <a:solidFill>
                <a:srgbClr val="2A2952"/>
              </a:solidFill>
              <a:latin typeface="可画乐黑"/>
              <a:ea typeface="可画乐黑"/>
              <a:cs typeface="可画乐黑"/>
              <a:sym typeface="可画乐黑"/>
            </a:endParaRPr>
          </a:p>
        </p:txBody>
      </p:sp>
      <p:sp>
        <p:nvSpPr>
          <p:cNvPr id="25" name="TextBox 11">
            <a:extLst>
              <a:ext uri="{FF2B5EF4-FFF2-40B4-BE49-F238E27FC236}">
                <a16:creationId xmlns:a16="http://schemas.microsoft.com/office/drawing/2014/main" id="{7E68F173-207E-488B-A5EC-965EFD739525}"/>
              </a:ext>
            </a:extLst>
          </p:cNvPr>
          <p:cNvSpPr txBox="1"/>
          <p:nvPr/>
        </p:nvSpPr>
        <p:spPr>
          <a:xfrm>
            <a:off x="2016904" y="2953247"/>
            <a:ext cx="13635816" cy="3900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999"/>
              </a:lnSpc>
            </a:pPr>
            <a:r>
              <a:rPr lang="en-US" altLang="zh-TW" sz="11500" spc="-479" dirty="0">
                <a:solidFill>
                  <a:srgbClr val="00B050"/>
                </a:solidFill>
                <a:latin typeface="可画乐黑"/>
                <a:ea typeface="可画乐黑"/>
                <a:cs typeface="可画乐黑"/>
                <a:sym typeface="可画乐黑"/>
              </a:rPr>
              <a:t>Q2:</a:t>
            </a:r>
            <a:r>
              <a:rPr lang="zh-TW" altLang="en-US" sz="11500" spc="-479" dirty="0">
                <a:solidFill>
                  <a:srgbClr val="00B050"/>
                </a:solidFill>
                <a:latin typeface="可画乐黑"/>
                <a:ea typeface="可画乐黑"/>
                <a:cs typeface="可画乐黑"/>
                <a:sym typeface="可画乐黑"/>
              </a:rPr>
              <a:t>請問本校校安值勤</a:t>
            </a:r>
            <a:endParaRPr lang="en-US" altLang="zh-TW" sz="11500" spc="-479" dirty="0">
              <a:solidFill>
                <a:srgbClr val="00B050"/>
              </a:solidFill>
              <a:latin typeface="可画乐黑"/>
              <a:ea typeface="可画乐黑"/>
              <a:cs typeface="可画乐黑"/>
              <a:sym typeface="可画乐黑"/>
            </a:endParaRPr>
          </a:p>
          <a:p>
            <a:pPr algn="ctr">
              <a:lnSpc>
                <a:spcPts val="15999"/>
              </a:lnSpc>
            </a:pPr>
            <a:r>
              <a:rPr lang="zh-TW" altLang="en-US" sz="11500" spc="-479" dirty="0">
                <a:solidFill>
                  <a:srgbClr val="00B050"/>
                </a:solidFill>
                <a:latin typeface="可画乐黑"/>
                <a:ea typeface="可画乐黑"/>
                <a:cs typeface="可画乐黑"/>
                <a:sym typeface="可画乐黑"/>
              </a:rPr>
              <a:t>專線電話多少</a:t>
            </a:r>
            <a:r>
              <a:rPr lang="en-US" altLang="zh-TW" sz="11500" spc="-479" dirty="0">
                <a:solidFill>
                  <a:srgbClr val="00B050"/>
                </a:solidFill>
                <a:latin typeface="可画乐黑"/>
                <a:ea typeface="可画乐黑"/>
                <a:cs typeface="可画乐黑"/>
                <a:sym typeface="可画乐黑"/>
              </a:rPr>
              <a:t>?</a:t>
            </a:r>
            <a:endParaRPr lang="zh-TW" altLang="en-US" sz="11500" spc="-479" dirty="0">
              <a:solidFill>
                <a:srgbClr val="00B050"/>
              </a:solidFill>
              <a:latin typeface="可画乐黑"/>
              <a:ea typeface="可画乐黑"/>
              <a:cs typeface="可画乐黑"/>
              <a:sym typeface="可画乐黑"/>
            </a:endParaRPr>
          </a:p>
        </p:txBody>
      </p:sp>
      <p:sp>
        <p:nvSpPr>
          <p:cNvPr id="20" name="TextBox 11">
            <a:extLst>
              <a:ext uri="{FF2B5EF4-FFF2-40B4-BE49-F238E27FC236}">
                <a16:creationId xmlns:a16="http://schemas.microsoft.com/office/drawing/2014/main" id="{31010533-740F-43D0-98A6-D981F9159EEB}"/>
              </a:ext>
            </a:extLst>
          </p:cNvPr>
          <p:cNvSpPr txBox="1"/>
          <p:nvPr/>
        </p:nvSpPr>
        <p:spPr>
          <a:xfrm>
            <a:off x="6729249" y="7554576"/>
            <a:ext cx="11453028" cy="18355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5999"/>
              </a:lnSpc>
            </a:pPr>
            <a:r>
              <a:rPr lang="en-US" altLang="zh-TW" sz="11000" spc="-479" dirty="0">
                <a:solidFill>
                  <a:srgbClr val="FF0000"/>
                </a:solidFill>
                <a:latin typeface="可画乐黑"/>
                <a:ea typeface="可画乐黑"/>
                <a:cs typeface="可画乐黑"/>
                <a:sym typeface="可画乐黑"/>
              </a:rPr>
              <a:t>A2:0911885115</a:t>
            </a:r>
            <a:endParaRPr lang="en-US" sz="11000" spc="-479" dirty="0">
              <a:solidFill>
                <a:srgbClr val="FF0000"/>
              </a:solidFill>
              <a:latin typeface="可画乐黑"/>
              <a:ea typeface="可画乐黑"/>
              <a:cs typeface="可画乐黑"/>
              <a:sym typeface="可画乐黑"/>
            </a:endParaRPr>
          </a:p>
        </p:txBody>
      </p:sp>
    </p:spTree>
    <p:extLst>
      <p:ext uri="{BB962C8B-B14F-4D97-AF65-F5344CB8AC3E}">
        <p14:creationId xmlns:p14="http://schemas.microsoft.com/office/powerpoint/2010/main" val="16197100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269931">
            <a:off x="17003502" y="2882213"/>
            <a:ext cx="1353652" cy="1587438"/>
          </a:xfrm>
          <a:custGeom>
            <a:avLst/>
            <a:gdLst/>
            <a:ahLst/>
            <a:cxnLst/>
            <a:rect l="l" t="t" r="r" b="b"/>
            <a:pathLst>
              <a:path w="1353652" h="1587438">
                <a:moveTo>
                  <a:pt x="0" y="0"/>
                </a:moveTo>
                <a:lnTo>
                  <a:pt x="1353651" y="0"/>
                </a:lnTo>
                <a:lnTo>
                  <a:pt x="1353651" y="1587437"/>
                </a:lnTo>
                <a:lnTo>
                  <a:pt x="0" y="15874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231150">
            <a:off x="1043062" y="-2455266"/>
            <a:ext cx="5053887" cy="4837955"/>
          </a:xfrm>
          <a:custGeom>
            <a:avLst/>
            <a:gdLst/>
            <a:ahLst/>
            <a:cxnLst/>
            <a:rect l="l" t="t" r="r" b="b"/>
            <a:pathLst>
              <a:path w="5053887" h="4837955">
                <a:moveTo>
                  <a:pt x="0" y="0"/>
                </a:moveTo>
                <a:lnTo>
                  <a:pt x="5053887" y="0"/>
                </a:lnTo>
                <a:lnTo>
                  <a:pt x="5053887" y="4837955"/>
                </a:lnTo>
                <a:lnTo>
                  <a:pt x="0" y="48379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28" b="-11706"/>
            </a:stretch>
          </a:blipFill>
        </p:spPr>
      </p:sp>
      <p:sp>
        <p:nvSpPr>
          <p:cNvPr id="4" name="Freeform 4"/>
          <p:cNvSpPr/>
          <p:nvPr/>
        </p:nvSpPr>
        <p:spPr>
          <a:xfrm rot="-1411738" flipH="1">
            <a:off x="-1735952" y="5224724"/>
            <a:ext cx="5529305" cy="7490438"/>
          </a:xfrm>
          <a:custGeom>
            <a:avLst/>
            <a:gdLst/>
            <a:ahLst/>
            <a:cxnLst/>
            <a:rect l="l" t="t" r="r" b="b"/>
            <a:pathLst>
              <a:path w="5529305" h="7490438">
                <a:moveTo>
                  <a:pt x="5529304" y="0"/>
                </a:moveTo>
                <a:lnTo>
                  <a:pt x="0" y="0"/>
                </a:lnTo>
                <a:lnTo>
                  <a:pt x="0" y="7490438"/>
                </a:lnTo>
                <a:lnTo>
                  <a:pt x="5529304" y="7490438"/>
                </a:lnTo>
                <a:lnTo>
                  <a:pt x="552930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3280583">
            <a:off x="170779" y="4332786"/>
            <a:ext cx="865853" cy="1015393"/>
          </a:xfrm>
          <a:custGeom>
            <a:avLst/>
            <a:gdLst/>
            <a:ahLst/>
            <a:cxnLst/>
            <a:rect l="l" t="t" r="r" b="b"/>
            <a:pathLst>
              <a:path w="865853" h="1015393">
                <a:moveTo>
                  <a:pt x="0" y="0"/>
                </a:moveTo>
                <a:lnTo>
                  <a:pt x="865853" y="0"/>
                </a:lnTo>
                <a:lnTo>
                  <a:pt x="865853" y="1015394"/>
                </a:lnTo>
                <a:lnTo>
                  <a:pt x="0" y="101539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5188846">
            <a:off x="427133" y="5124891"/>
            <a:ext cx="617995" cy="724728"/>
          </a:xfrm>
          <a:custGeom>
            <a:avLst/>
            <a:gdLst/>
            <a:ahLst/>
            <a:cxnLst/>
            <a:rect l="l" t="t" r="r" b="b"/>
            <a:pathLst>
              <a:path w="617995" h="724728">
                <a:moveTo>
                  <a:pt x="0" y="0"/>
                </a:moveTo>
                <a:lnTo>
                  <a:pt x="617995" y="0"/>
                </a:lnTo>
                <a:lnTo>
                  <a:pt x="617995" y="724728"/>
                </a:lnTo>
                <a:lnTo>
                  <a:pt x="0" y="72472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597175">
            <a:off x="2635874" y="8152089"/>
            <a:ext cx="2552102" cy="3366081"/>
          </a:xfrm>
          <a:custGeom>
            <a:avLst/>
            <a:gdLst/>
            <a:ahLst/>
            <a:cxnLst/>
            <a:rect l="l" t="t" r="r" b="b"/>
            <a:pathLst>
              <a:path w="2552102" h="3366081">
                <a:moveTo>
                  <a:pt x="0" y="0"/>
                </a:moveTo>
                <a:lnTo>
                  <a:pt x="2552102" y="0"/>
                </a:lnTo>
                <a:lnTo>
                  <a:pt x="2552102" y="3366081"/>
                </a:lnTo>
                <a:lnTo>
                  <a:pt x="0" y="33660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2541047">
            <a:off x="15190548" y="-1051112"/>
            <a:ext cx="5090523" cy="4627748"/>
          </a:xfrm>
          <a:custGeom>
            <a:avLst/>
            <a:gdLst/>
            <a:ahLst/>
            <a:cxnLst/>
            <a:rect l="l" t="t" r="r" b="b"/>
            <a:pathLst>
              <a:path w="5090523" h="4627748">
                <a:moveTo>
                  <a:pt x="0" y="0"/>
                </a:moveTo>
                <a:lnTo>
                  <a:pt x="5090523" y="0"/>
                </a:lnTo>
                <a:lnTo>
                  <a:pt x="5090523" y="4627748"/>
                </a:lnTo>
                <a:lnTo>
                  <a:pt x="0" y="462774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5888056">
            <a:off x="7498749" y="-3179205"/>
            <a:ext cx="3154571" cy="4906934"/>
          </a:xfrm>
          <a:custGeom>
            <a:avLst/>
            <a:gdLst/>
            <a:ahLst/>
            <a:cxnLst/>
            <a:rect l="l" t="t" r="r" b="b"/>
            <a:pathLst>
              <a:path w="3154571" h="4906934">
                <a:moveTo>
                  <a:pt x="0" y="0"/>
                </a:moveTo>
                <a:lnTo>
                  <a:pt x="3154571" y="0"/>
                </a:lnTo>
                <a:lnTo>
                  <a:pt x="3154571" y="4906935"/>
                </a:lnTo>
                <a:lnTo>
                  <a:pt x="0" y="490693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39712"/>
            </a:stretch>
          </a:blipFill>
        </p:spPr>
      </p:sp>
      <p:sp>
        <p:nvSpPr>
          <p:cNvPr id="13" name="Freeform 13"/>
          <p:cNvSpPr/>
          <p:nvPr/>
        </p:nvSpPr>
        <p:spPr>
          <a:xfrm rot="8748774">
            <a:off x="6582611" y="8748541"/>
            <a:ext cx="2290766" cy="2550448"/>
          </a:xfrm>
          <a:custGeom>
            <a:avLst/>
            <a:gdLst/>
            <a:ahLst/>
            <a:cxnLst/>
            <a:rect l="l" t="t" r="r" b="b"/>
            <a:pathLst>
              <a:path w="2290766" h="2550448">
                <a:moveTo>
                  <a:pt x="0" y="0"/>
                </a:moveTo>
                <a:lnTo>
                  <a:pt x="2290766" y="0"/>
                </a:lnTo>
                <a:lnTo>
                  <a:pt x="2290766" y="2550448"/>
                </a:lnTo>
                <a:lnTo>
                  <a:pt x="0" y="255044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4177288">
            <a:off x="14661849" y="1069540"/>
            <a:ext cx="703515" cy="1265426"/>
          </a:xfrm>
          <a:custGeom>
            <a:avLst/>
            <a:gdLst/>
            <a:ahLst/>
            <a:cxnLst/>
            <a:rect l="l" t="t" r="r" b="b"/>
            <a:pathLst>
              <a:path w="703515" h="1265426">
                <a:moveTo>
                  <a:pt x="0" y="0"/>
                </a:moveTo>
                <a:lnTo>
                  <a:pt x="703515" y="0"/>
                </a:lnTo>
                <a:lnTo>
                  <a:pt x="703515" y="1265426"/>
                </a:lnTo>
                <a:lnTo>
                  <a:pt x="0" y="126542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35680" r="-25877"/>
            </a:stretch>
          </a:blipFill>
        </p:spPr>
      </p:sp>
      <p:sp>
        <p:nvSpPr>
          <p:cNvPr id="16" name="Freeform 16"/>
          <p:cNvSpPr/>
          <p:nvPr/>
        </p:nvSpPr>
        <p:spPr>
          <a:xfrm rot="5101081">
            <a:off x="14419390" y="646971"/>
            <a:ext cx="463376" cy="815847"/>
          </a:xfrm>
          <a:custGeom>
            <a:avLst/>
            <a:gdLst/>
            <a:ahLst/>
            <a:cxnLst/>
            <a:rect l="l" t="t" r="r" b="b"/>
            <a:pathLst>
              <a:path w="463376" h="815847">
                <a:moveTo>
                  <a:pt x="0" y="0"/>
                </a:moveTo>
                <a:lnTo>
                  <a:pt x="463376" y="0"/>
                </a:lnTo>
                <a:lnTo>
                  <a:pt x="463376" y="815847"/>
                </a:lnTo>
                <a:lnTo>
                  <a:pt x="0" y="81584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34743" r="-23395"/>
            </a:stretch>
          </a:blipFill>
        </p:spPr>
      </p:sp>
      <p:sp>
        <p:nvSpPr>
          <p:cNvPr id="17" name="Freeform 17"/>
          <p:cNvSpPr/>
          <p:nvPr/>
        </p:nvSpPr>
        <p:spPr>
          <a:xfrm rot="6515010">
            <a:off x="13898826" y="-603282"/>
            <a:ext cx="1023242" cy="1401295"/>
          </a:xfrm>
          <a:custGeom>
            <a:avLst/>
            <a:gdLst/>
            <a:ahLst/>
            <a:cxnLst/>
            <a:rect l="l" t="t" r="r" b="b"/>
            <a:pathLst>
              <a:path w="1023242" h="1401295">
                <a:moveTo>
                  <a:pt x="0" y="0"/>
                </a:moveTo>
                <a:lnTo>
                  <a:pt x="1023243" y="0"/>
                </a:lnTo>
                <a:lnTo>
                  <a:pt x="1023243" y="1401294"/>
                </a:lnTo>
                <a:lnTo>
                  <a:pt x="0" y="140129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r="-23002"/>
            </a:stretch>
          </a:blipFill>
        </p:spPr>
      </p:sp>
      <p:sp>
        <p:nvSpPr>
          <p:cNvPr id="18" name="Freeform 18"/>
          <p:cNvSpPr/>
          <p:nvPr/>
        </p:nvSpPr>
        <p:spPr>
          <a:xfrm rot="-238726">
            <a:off x="-1694321" y="-983038"/>
            <a:ext cx="4099606" cy="4491600"/>
          </a:xfrm>
          <a:custGeom>
            <a:avLst/>
            <a:gdLst/>
            <a:ahLst/>
            <a:cxnLst/>
            <a:rect l="l" t="t" r="r" b="b"/>
            <a:pathLst>
              <a:path w="4099606" h="4491600">
                <a:moveTo>
                  <a:pt x="0" y="0"/>
                </a:moveTo>
                <a:lnTo>
                  <a:pt x="4099606" y="0"/>
                </a:lnTo>
                <a:lnTo>
                  <a:pt x="4099606" y="4491600"/>
                </a:lnTo>
                <a:lnTo>
                  <a:pt x="0" y="44916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3881310" y="6962732"/>
            <a:ext cx="1948793" cy="3019256"/>
          </a:xfrm>
          <a:custGeom>
            <a:avLst/>
            <a:gdLst/>
            <a:ahLst/>
            <a:cxnLst/>
            <a:rect l="l" t="t" r="r" b="b"/>
            <a:pathLst>
              <a:path w="1948793" h="3019256">
                <a:moveTo>
                  <a:pt x="0" y="0"/>
                </a:moveTo>
                <a:lnTo>
                  <a:pt x="1948792" y="0"/>
                </a:lnTo>
                <a:lnTo>
                  <a:pt x="1948792" y="3019257"/>
                </a:lnTo>
                <a:lnTo>
                  <a:pt x="0" y="3019257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22" name="TextBox 11">
            <a:extLst>
              <a:ext uri="{FF2B5EF4-FFF2-40B4-BE49-F238E27FC236}">
                <a16:creationId xmlns:a16="http://schemas.microsoft.com/office/drawing/2014/main" id="{BFB5EA38-3948-4028-AE70-B326BB5A441A}"/>
              </a:ext>
            </a:extLst>
          </p:cNvPr>
          <p:cNvSpPr txBox="1"/>
          <p:nvPr/>
        </p:nvSpPr>
        <p:spPr>
          <a:xfrm>
            <a:off x="2167313" y="871199"/>
            <a:ext cx="13635816" cy="2051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999"/>
              </a:lnSpc>
            </a:pPr>
            <a:r>
              <a:rPr lang="zh-TW" altLang="en-US" sz="15999" spc="-479" dirty="0">
                <a:solidFill>
                  <a:srgbClr val="2A2952"/>
                </a:solidFill>
                <a:latin typeface="可画乐黑"/>
                <a:ea typeface="可画乐黑"/>
                <a:cs typeface="可画乐黑"/>
                <a:sym typeface="可画乐黑"/>
              </a:rPr>
              <a:t>腦力激盪</a:t>
            </a:r>
            <a:endParaRPr lang="en-US" sz="15999" spc="-479" dirty="0">
              <a:solidFill>
                <a:srgbClr val="2A2952"/>
              </a:solidFill>
              <a:latin typeface="可画乐黑"/>
              <a:ea typeface="可画乐黑"/>
              <a:cs typeface="可画乐黑"/>
              <a:sym typeface="可画乐黑"/>
            </a:endParaRPr>
          </a:p>
        </p:txBody>
      </p:sp>
      <p:sp>
        <p:nvSpPr>
          <p:cNvPr id="25" name="TextBox 11">
            <a:extLst>
              <a:ext uri="{FF2B5EF4-FFF2-40B4-BE49-F238E27FC236}">
                <a16:creationId xmlns:a16="http://schemas.microsoft.com/office/drawing/2014/main" id="{7E68F173-207E-488B-A5EC-965EFD739525}"/>
              </a:ext>
            </a:extLst>
          </p:cNvPr>
          <p:cNvSpPr txBox="1"/>
          <p:nvPr/>
        </p:nvSpPr>
        <p:spPr>
          <a:xfrm>
            <a:off x="2016904" y="2953247"/>
            <a:ext cx="13635816" cy="3900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999"/>
              </a:lnSpc>
            </a:pPr>
            <a:r>
              <a:rPr lang="en-US" altLang="zh-TW" sz="11500" spc="-479" dirty="0">
                <a:solidFill>
                  <a:srgbClr val="00B050"/>
                </a:solidFill>
                <a:latin typeface="可画乐黑"/>
                <a:ea typeface="可画乐黑"/>
                <a:cs typeface="可画乐黑"/>
                <a:sym typeface="可画乐黑"/>
              </a:rPr>
              <a:t>Q3:</a:t>
            </a:r>
            <a:r>
              <a:rPr lang="zh-TW" altLang="en-US" sz="11500" spc="-479" dirty="0">
                <a:solidFill>
                  <a:srgbClr val="00B050"/>
                </a:solidFill>
                <a:latin typeface="可画乐黑"/>
                <a:ea typeface="可画乐黑"/>
                <a:cs typeface="可画乐黑"/>
                <a:sym typeface="可画乐黑"/>
              </a:rPr>
              <a:t>宿舍網路報修，要找哪個單位</a:t>
            </a:r>
            <a:r>
              <a:rPr lang="en-US" altLang="zh-TW" sz="11500" spc="-479" dirty="0">
                <a:solidFill>
                  <a:srgbClr val="00B050"/>
                </a:solidFill>
                <a:latin typeface="可画乐黑"/>
                <a:ea typeface="可画乐黑"/>
                <a:cs typeface="可画乐黑"/>
                <a:sym typeface="可画乐黑"/>
              </a:rPr>
              <a:t>?</a:t>
            </a:r>
            <a:endParaRPr lang="zh-TW" altLang="en-US" sz="11500" spc="-479" dirty="0">
              <a:solidFill>
                <a:srgbClr val="00B050"/>
              </a:solidFill>
              <a:latin typeface="可画乐黑"/>
              <a:ea typeface="可画乐黑"/>
              <a:cs typeface="可画乐黑"/>
              <a:sym typeface="可画乐黑"/>
            </a:endParaRPr>
          </a:p>
        </p:txBody>
      </p:sp>
    </p:spTree>
    <p:extLst>
      <p:ext uri="{BB962C8B-B14F-4D97-AF65-F5344CB8AC3E}">
        <p14:creationId xmlns:p14="http://schemas.microsoft.com/office/powerpoint/2010/main" val="20399668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269931">
            <a:off x="17003502" y="2882213"/>
            <a:ext cx="1353652" cy="1587438"/>
          </a:xfrm>
          <a:custGeom>
            <a:avLst/>
            <a:gdLst/>
            <a:ahLst/>
            <a:cxnLst/>
            <a:rect l="l" t="t" r="r" b="b"/>
            <a:pathLst>
              <a:path w="1353652" h="1587438">
                <a:moveTo>
                  <a:pt x="0" y="0"/>
                </a:moveTo>
                <a:lnTo>
                  <a:pt x="1353651" y="0"/>
                </a:lnTo>
                <a:lnTo>
                  <a:pt x="1353651" y="1587437"/>
                </a:lnTo>
                <a:lnTo>
                  <a:pt x="0" y="15874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231150">
            <a:off x="1043062" y="-2455266"/>
            <a:ext cx="5053887" cy="4837955"/>
          </a:xfrm>
          <a:custGeom>
            <a:avLst/>
            <a:gdLst/>
            <a:ahLst/>
            <a:cxnLst/>
            <a:rect l="l" t="t" r="r" b="b"/>
            <a:pathLst>
              <a:path w="5053887" h="4837955">
                <a:moveTo>
                  <a:pt x="0" y="0"/>
                </a:moveTo>
                <a:lnTo>
                  <a:pt x="5053887" y="0"/>
                </a:lnTo>
                <a:lnTo>
                  <a:pt x="5053887" y="4837955"/>
                </a:lnTo>
                <a:lnTo>
                  <a:pt x="0" y="48379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28" b="-11706"/>
            </a:stretch>
          </a:blipFill>
        </p:spPr>
      </p:sp>
      <p:sp>
        <p:nvSpPr>
          <p:cNvPr id="4" name="Freeform 4"/>
          <p:cNvSpPr/>
          <p:nvPr/>
        </p:nvSpPr>
        <p:spPr>
          <a:xfrm rot="-1411738" flipH="1">
            <a:off x="-1735952" y="5224724"/>
            <a:ext cx="5529305" cy="7490438"/>
          </a:xfrm>
          <a:custGeom>
            <a:avLst/>
            <a:gdLst/>
            <a:ahLst/>
            <a:cxnLst/>
            <a:rect l="l" t="t" r="r" b="b"/>
            <a:pathLst>
              <a:path w="5529305" h="7490438">
                <a:moveTo>
                  <a:pt x="5529304" y="0"/>
                </a:moveTo>
                <a:lnTo>
                  <a:pt x="0" y="0"/>
                </a:lnTo>
                <a:lnTo>
                  <a:pt x="0" y="7490438"/>
                </a:lnTo>
                <a:lnTo>
                  <a:pt x="5529304" y="7490438"/>
                </a:lnTo>
                <a:lnTo>
                  <a:pt x="552930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3280583">
            <a:off x="170779" y="4332786"/>
            <a:ext cx="865853" cy="1015393"/>
          </a:xfrm>
          <a:custGeom>
            <a:avLst/>
            <a:gdLst/>
            <a:ahLst/>
            <a:cxnLst/>
            <a:rect l="l" t="t" r="r" b="b"/>
            <a:pathLst>
              <a:path w="865853" h="1015393">
                <a:moveTo>
                  <a:pt x="0" y="0"/>
                </a:moveTo>
                <a:lnTo>
                  <a:pt x="865853" y="0"/>
                </a:lnTo>
                <a:lnTo>
                  <a:pt x="865853" y="1015394"/>
                </a:lnTo>
                <a:lnTo>
                  <a:pt x="0" y="101539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5188846">
            <a:off x="427133" y="5124891"/>
            <a:ext cx="617995" cy="724728"/>
          </a:xfrm>
          <a:custGeom>
            <a:avLst/>
            <a:gdLst/>
            <a:ahLst/>
            <a:cxnLst/>
            <a:rect l="l" t="t" r="r" b="b"/>
            <a:pathLst>
              <a:path w="617995" h="724728">
                <a:moveTo>
                  <a:pt x="0" y="0"/>
                </a:moveTo>
                <a:lnTo>
                  <a:pt x="617995" y="0"/>
                </a:lnTo>
                <a:lnTo>
                  <a:pt x="617995" y="724728"/>
                </a:lnTo>
                <a:lnTo>
                  <a:pt x="0" y="72472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597175">
            <a:off x="2635874" y="8152089"/>
            <a:ext cx="2552102" cy="3366081"/>
          </a:xfrm>
          <a:custGeom>
            <a:avLst/>
            <a:gdLst/>
            <a:ahLst/>
            <a:cxnLst/>
            <a:rect l="l" t="t" r="r" b="b"/>
            <a:pathLst>
              <a:path w="2552102" h="3366081">
                <a:moveTo>
                  <a:pt x="0" y="0"/>
                </a:moveTo>
                <a:lnTo>
                  <a:pt x="2552102" y="0"/>
                </a:lnTo>
                <a:lnTo>
                  <a:pt x="2552102" y="3366081"/>
                </a:lnTo>
                <a:lnTo>
                  <a:pt x="0" y="33660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2541047">
            <a:off x="15190548" y="-1051112"/>
            <a:ext cx="5090523" cy="4627748"/>
          </a:xfrm>
          <a:custGeom>
            <a:avLst/>
            <a:gdLst/>
            <a:ahLst/>
            <a:cxnLst/>
            <a:rect l="l" t="t" r="r" b="b"/>
            <a:pathLst>
              <a:path w="5090523" h="4627748">
                <a:moveTo>
                  <a:pt x="0" y="0"/>
                </a:moveTo>
                <a:lnTo>
                  <a:pt x="5090523" y="0"/>
                </a:lnTo>
                <a:lnTo>
                  <a:pt x="5090523" y="4627748"/>
                </a:lnTo>
                <a:lnTo>
                  <a:pt x="0" y="462774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5888056">
            <a:off x="7498749" y="-3179205"/>
            <a:ext cx="3154571" cy="4906934"/>
          </a:xfrm>
          <a:custGeom>
            <a:avLst/>
            <a:gdLst/>
            <a:ahLst/>
            <a:cxnLst/>
            <a:rect l="l" t="t" r="r" b="b"/>
            <a:pathLst>
              <a:path w="3154571" h="4906934">
                <a:moveTo>
                  <a:pt x="0" y="0"/>
                </a:moveTo>
                <a:lnTo>
                  <a:pt x="3154571" y="0"/>
                </a:lnTo>
                <a:lnTo>
                  <a:pt x="3154571" y="4906935"/>
                </a:lnTo>
                <a:lnTo>
                  <a:pt x="0" y="490693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39712"/>
            </a:stretch>
          </a:blipFill>
        </p:spPr>
      </p:sp>
      <p:sp>
        <p:nvSpPr>
          <p:cNvPr id="13" name="Freeform 13"/>
          <p:cNvSpPr/>
          <p:nvPr/>
        </p:nvSpPr>
        <p:spPr>
          <a:xfrm rot="8748774">
            <a:off x="6582611" y="8748541"/>
            <a:ext cx="2290766" cy="2550448"/>
          </a:xfrm>
          <a:custGeom>
            <a:avLst/>
            <a:gdLst/>
            <a:ahLst/>
            <a:cxnLst/>
            <a:rect l="l" t="t" r="r" b="b"/>
            <a:pathLst>
              <a:path w="2290766" h="2550448">
                <a:moveTo>
                  <a:pt x="0" y="0"/>
                </a:moveTo>
                <a:lnTo>
                  <a:pt x="2290766" y="0"/>
                </a:lnTo>
                <a:lnTo>
                  <a:pt x="2290766" y="2550448"/>
                </a:lnTo>
                <a:lnTo>
                  <a:pt x="0" y="255044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4177288">
            <a:off x="14661849" y="1069540"/>
            <a:ext cx="703515" cy="1265426"/>
          </a:xfrm>
          <a:custGeom>
            <a:avLst/>
            <a:gdLst/>
            <a:ahLst/>
            <a:cxnLst/>
            <a:rect l="l" t="t" r="r" b="b"/>
            <a:pathLst>
              <a:path w="703515" h="1265426">
                <a:moveTo>
                  <a:pt x="0" y="0"/>
                </a:moveTo>
                <a:lnTo>
                  <a:pt x="703515" y="0"/>
                </a:lnTo>
                <a:lnTo>
                  <a:pt x="703515" y="1265426"/>
                </a:lnTo>
                <a:lnTo>
                  <a:pt x="0" y="126542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35680" r="-25877"/>
            </a:stretch>
          </a:blipFill>
        </p:spPr>
      </p:sp>
      <p:sp>
        <p:nvSpPr>
          <p:cNvPr id="16" name="Freeform 16"/>
          <p:cNvSpPr/>
          <p:nvPr/>
        </p:nvSpPr>
        <p:spPr>
          <a:xfrm rot="5101081">
            <a:off x="14419390" y="646971"/>
            <a:ext cx="463376" cy="815847"/>
          </a:xfrm>
          <a:custGeom>
            <a:avLst/>
            <a:gdLst/>
            <a:ahLst/>
            <a:cxnLst/>
            <a:rect l="l" t="t" r="r" b="b"/>
            <a:pathLst>
              <a:path w="463376" h="815847">
                <a:moveTo>
                  <a:pt x="0" y="0"/>
                </a:moveTo>
                <a:lnTo>
                  <a:pt x="463376" y="0"/>
                </a:lnTo>
                <a:lnTo>
                  <a:pt x="463376" y="815847"/>
                </a:lnTo>
                <a:lnTo>
                  <a:pt x="0" y="81584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34743" r="-23395"/>
            </a:stretch>
          </a:blipFill>
        </p:spPr>
      </p:sp>
      <p:sp>
        <p:nvSpPr>
          <p:cNvPr id="17" name="Freeform 17"/>
          <p:cNvSpPr/>
          <p:nvPr/>
        </p:nvSpPr>
        <p:spPr>
          <a:xfrm rot="6515010">
            <a:off x="13898826" y="-603282"/>
            <a:ext cx="1023242" cy="1401295"/>
          </a:xfrm>
          <a:custGeom>
            <a:avLst/>
            <a:gdLst/>
            <a:ahLst/>
            <a:cxnLst/>
            <a:rect l="l" t="t" r="r" b="b"/>
            <a:pathLst>
              <a:path w="1023242" h="1401295">
                <a:moveTo>
                  <a:pt x="0" y="0"/>
                </a:moveTo>
                <a:lnTo>
                  <a:pt x="1023243" y="0"/>
                </a:lnTo>
                <a:lnTo>
                  <a:pt x="1023243" y="1401294"/>
                </a:lnTo>
                <a:lnTo>
                  <a:pt x="0" y="140129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r="-23002"/>
            </a:stretch>
          </a:blipFill>
        </p:spPr>
      </p:sp>
      <p:sp>
        <p:nvSpPr>
          <p:cNvPr id="18" name="Freeform 18"/>
          <p:cNvSpPr/>
          <p:nvPr/>
        </p:nvSpPr>
        <p:spPr>
          <a:xfrm rot="-238726">
            <a:off x="-1694321" y="-983038"/>
            <a:ext cx="4099606" cy="4491600"/>
          </a:xfrm>
          <a:custGeom>
            <a:avLst/>
            <a:gdLst/>
            <a:ahLst/>
            <a:cxnLst/>
            <a:rect l="l" t="t" r="r" b="b"/>
            <a:pathLst>
              <a:path w="4099606" h="4491600">
                <a:moveTo>
                  <a:pt x="0" y="0"/>
                </a:moveTo>
                <a:lnTo>
                  <a:pt x="4099606" y="0"/>
                </a:lnTo>
                <a:lnTo>
                  <a:pt x="4099606" y="4491600"/>
                </a:lnTo>
                <a:lnTo>
                  <a:pt x="0" y="44916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3881310" y="6962732"/>
            <a:ext cx="1948793" cy="3019256"/>
          </a:xfrm>
          <a:custGeom>
            <a:avLst/>
            <a:gdLst/>
            <a:ahLst/>
            <a:cxnLst/>
            <a:rect l="l" t="t" r="r" b="b"/>
            <a:pathLst>
              <a:path w="1948793" h="3019256">
                <a:moveTo>
                  <a:pt x="0" y="0"/>
                </a:moveTo>
                <a:lnTo>
                  <a:pt x="1948792" y="0"/>
                </a:lnTo>
                <a:lnTo>
                  <a:pt x="1948792" y="3019257"/>
                </a:lnTo>
                <a:lnTo>
                  <a:pt x="0" y="3019257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23" name="TextBox 11">
            <a:extLst>
              <a:ext uri="{FF2B5EF4-FFF2-40B4-BE49-F238E27FC236}">
                <a16:creationId xmlns:a16="http://schemas.microsoft.com/office/drawing/2014/main" id="{127DFFFA-7AC7-4A3C-8DE4-F49B568FCAAE}"/>
              </a:ext>
            </a:extLst>
          </p:cNvPr>
          <p:cNvSpPr txBox="1"/>
          <p:nvPr/>
        </p:nvSpPr>
        <p:spPr>
          <a:xfrm>
            <a:off x="6177768" y="6794414"/>
            <a:ext cx="12236406" cy="16542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900"/>
              </a:lnSpc>
            </a:pPr>
            <a:r>
              <a:rPr lang="en-US" altLang="zh-TW" sz="11000" spc="-479" dirty="0">
                <a:solidFill>
                  <a:srgbClr val="FF0000"/>
                </a:solidFill>
                <a:latin typeface="可画乐黑"/>
                <a:ea typeface="可画乐黑"/>
                <a:cs typeface="可画乐黑"/>
                <a:sym typeface="可画乐黑"/>
              </a:rPr>
              <a:t>A3:</a:t>
            </a:r>
            <a:r>
              <a:rPr lang="zh-TW" altLang="en-US" sz="11000" spc="-479" dirty="0">
                <a:solidFill>
                  <a:srgbClr val="FF0000"/>
                </a:solidFill>
                <a:latin typeface="可画乐黑"/>
                <a:ea typeface="可画乐黑"/>
                <a:cs typeface="可画乐黑"/>
                <a:sym typeface="可画乐黑"/>
              </a:rPr>
              <a:t>圖資處</a:t>
            </a:r>
            <a:r>
              <a:rPr lang="zh-TW" altLang="en-US" sz="11000" spc="-479" dirty="0">
                <a:solidFill>
                  <a:srgbClr val="FF0000"/>
                </a:solidFill>
                <a:latin typeface="可画乐黑"/>
                <a:ea typeface="可画乐黑"/>
              </a:rPr>
              <a:t>資訊處</a:t>
            </a:r>
            <a:endParaRPr lang="en-US" sz="11000" spc="-479" dirty="0">
              <a:solidFill>
                <a:srgbClr val="FF0000"/>
              </a:solidFill>
              <a:latin typeface="可画乐黑"/>
              <a:ea typeface="可画乐黑"/>
              <a:cs typeface="可画乐黑"/>
              <a:sym typeface="可画乐黑"/>
            </a:endParaRPr>
          </a:p>
        </p:txBody>
      </p:sp>
      <p:sp>
        <p:nvSpPr>
          <p:cNvPr id="22" name="TextBox 11">
            <a:extLst>
              <a:ext uri="{FF2B5EF4-FFF2-40B4-BE49-F238E27FC236}">
                <a16:creationId xmlns:a16="http://schemas.microsoft.com/office/drawing/2014/main" id="{BFB5EA38-3948-4028-AE70-B326BB5A441A}"/>
              </a:ext>
            </a:extLst>
          </p:cNvPr>
          <p:cNvSpPr txBox="1"/>
          <p:nvPr/>
        </p:nvSpPr>
        <p:spPr>
          <a:xfrm>
            <a:off x="2167313" y="871199"/>
            <a:ext cx="13635816" cy="2051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999"/>
              </a:lnSpc>
            </a:pPr>
            <a:r>
              <a:rPr lang="zh-TW" altLang="en-US" sz="15999" spc="-479" dirty="0">
                <a:solidFill>
                  <a:srgbClr val="2A2952"/>
                </a:solidFill>
                <a:latin typeface="可画乐黑"/>
                <a:ea typeface="可画乐黑"/>
                <a:cs typeface="可画乐黑"/>
                <a:sym typeface="可画乐黑"/>
              </a:rPr>
              <a:t>腦力激盪</a:t>
            </a:r>
            <a:endParaRPr lang="en-US" sz="15999" spc="-479" dirty="0">
              <a:solidFill>
                <a:srgbClr val="2A2952"/>
              </a:solidFill>
              <a:latin typeface="可画乐黑"/>
              <a:ea typeface="可画乐黑"/>
              <a:cs typeface="可画乐黑"/>
              <a:sym typeface="可画乐黑"/>
            </a:endParaRPr>
          </a:p>
        </p:txBody>
      </p:sp>
      <p:sp>
        <p:nvSpPr>
          <p:cNvPr id="25" name="TextBox 11">
            <a:extLst>
              <a:ext uri="{FF2B5EF4-FFF2-40B4-BE49-F238E27FC236}">
                <a16:creationId xmlns:a16="http://schemas.microsoft.com/office/drawing/2014/main" id="{7E68F173-207E-488B-A5EC-965EFD739525}"/>
              </a:ext>
            </a:extLst>
          </p:cNvPr>
          <p:cNvSpPr txBox="1"/>
          <p:nvPr/>
        </p:nvSpPr>
        <p:spPr>
          <a:xfrm>
            <a:off x="2016904" y="2953247"/>
            <a:ext cx="13635816" cy="3900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999"/>
              </a:lnSpc>
            </a:pPr>
            <a:r>
              <a:rPr lang="en-US" altLang="zh-TW" sz="11500" spc="-479" dirty="0">
                <a:solidFill>
                  <a:srgbClr val="00B050"/>
                </a:solidFill>
                <a:latin typeface="可画乐黑"/>
                <a:ea typeface="可画乐黑"/>
                <a:cs typeface="可画乐黑"/>
                <a:sym typeface="可画乐黑"/>
              </a:rPr>
              <a:t>Q3:</a:t>
            </a:r>
            <a:r>
              <a:rPr lang="zh-TW" altLang="en-US" sz="11500" spc="-479" dirty="0">
                <a:solidFill>
                  <a:srgbClr val="00B050"/>
                </a:solidFill>
                <a:latin typeface="可画乐黑"/>
                <a:ea typeface="可画乐黑"/>
                <a:cs typeface="可画乐黑"/>
                <a:sym typeface="可画乐黑"/>
              </a:rPr>
              <a:t>宿舍網路報修，要找哪個單位</a:t>
            </a:r>
            <a:r>
              <a:rPr lang="en-US" altLang="zh-TW" sz="11500" spc="-479" dirty="0">
                <a:solidFill>
                  <a:srgbClr val="00B050"/>
                </a:solidFill>
                <a:latin typeface="可画乐黑"/>
                <a:ea typeface="可画乐黑"/>
                <a:cs typeface="可画乐黑"/>
                <a:sym typeface="可画乐黑"/>
              </a:rPr>
              <a:t>?</a:t>
            </a:r>
            <a:endParaRPr lang="zh-TW" altLang="en-US" sz="11500" spc="-479" dirty="0">
              <a:solidFill>
                <a:srgbClr val="00B050"/>
              </a:solidFill>
              <a:latin typeface="可画乐黑"/>
              <a:ea typeface="可画乐黑"/>
              <a:cs typeface="可画乐黑"/>
              <a:sym typeface="可画乐黑"/>
            </a:endParaRPr>
          </a:p>
        </p:txBody>
      </p:sp>
    </p:spTree>
    <p:extLst>
      <p:ext uri="{BB962C8B-B14F-4D97-AF65-F5344CB8AC3E}">
        <p14:creationId xmlns:p14="http://schemas.microsoft.com/office/powerpoint/2010/main" val="23139395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269931">
            <a:off x="17003502" y="2882213"/>
            <a:ext cx="1353652" cy="1587438"/>
          </a:xfrm>
          <a:custGeom>
            <a:avLst/>
            <a:gdLst/>
            <a:ahLst/>
            <a:cxnLst/>
            <a:rect l="l" t="t" r="r" b="b"/>
            <a:pathLst>
              <a:path w="1353652" h="1587438">
                <a:moveTo>
                  <a:pt x="0" y="0"/>
                </a:moveTo>
                <a:lnTo>
                  <a:pt x="1353651" y="0"/>
                </a:lnTo>
                <a:lnTo>
                  <a:pt x="1353651" y="1587437"/>
                </a:lnTo>
                <a:lnTo>
                  <a:pt x="0" y="15874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231150">
            <a:off x="1043062" y="-2455266"/>
            <a:ext cx="5053887" cy="4837955"/>
          </a:xfrm>
          <a:custGeom>
            <a:avLst/>
            <a:gdLst/>
            <a:ahLst/>
            <a:cxnLst/>
            <a:rect l="l" t="t" r="r" b="b"/>
            <a:pathLst>
              <a:path w="5053887" h="4837955">
                <a:moveTo>
                  <a:pt x="0" y="0"/>
                </a:moveTo>
                <a:lnTo>
                  <a:pt x="5053887" y="0"/>
                </a:lnTo>
                <a:lnTo>
                  <a:pt x="5053887" y="4837955"/>
                </a:lnTo>
                <a:lnTo>
                  <a:pt x="0" y="48379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28" b="-11706"/>
            </a:stretch>
          </a:blipFill>
        </p:spPr>
      </p:sp>
      <p:sp>
        <p:nvSpPr>
          <p:cNvPr id="4" name="Freeform 4"/>
          <p:cNvSpPr/>
          <p:nvPr/>
        </p:nvSpPr>
        <p:spPr>
          <a:xfrm rot="-1411738" flipH="1">
            <a:off x="-1735952" y="5224724"/>
            <a:ext cx="5529305" cy="7490438"/>
          </a:xfrm>
          <a:custGeom>
            <a:avLst/>
            <a:gdLst/>
            <a:ahLst/>
            <a:cxnLst/>
            <a:rect l="l" t="t" r="r" b="b"/>
            <a:pathLst>
              <a:path w="5529305" h="7490438">
                <a:moveTo>
                  <a:pt x="5529304" y="0"/>
                </a:moveTo>
                <a:lnTo>
                  <a:pt x="0" y="0"/>
                </a:lnTo>
                <a:lnTo>
                  <a:pt x="0" y="7490438"/>
                </a:lnTo>
                <a:lnTo>
                  <a:pt x="5529304" y="7490438"/>
                </a:lnTo>
                <a:lnTo>
                  <a:pt x="552930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3280583">
            <a:off x="170779" y="4332786"/>
            <a:ext cx="865853" cy="1015393"/>
          </a:xfrm>
          <a:custGeom>
            <a:avLst/>
            <a:gdLst/>
            <a:ahLst/>
            <a:cxnLst/>
            <a:rect l="l" t="t" r="r" b="b"/>
            <a:pathLst>
              <a:path w="865853" h="1015393">
                <a:moveTo>
                  <a:pt x="0" y="0"/>
                </a:moveTo>
                <a:lnTo>
                  <a:pt x="865853" y="0"/>
                </a:lnTo>
                <a:lnTo>
                  <a:pt x="865853" y="1015394"/>
                </a:lnTo>
                <a:lnTo>
                  <a:pt x="0" y="101539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5188846">
            <a:off x="427133" y="5124891"/>
            <a:ext cx="617995" cy="724728"/>
          </a:xfrm>
          <a:custGeom>
            <a:avLst/>
            <a:gdLst/>
            <a:ahLst/>
            <a:cxnLst/>
            <a:rect l="l" t="t" r="r" b="b"/>
            <a:pathLst>
              <a:path w="617995" h="724728">
                <a:moveTo>
                  <a:pt x="0" y="0"/>
                </a:moveTo>
                <a:lnTo>
                  <a:pt x="617995" y="0"/>
                </a:lnTo>
                <a:lnTo>
                  <a:pt x="617995" y="724728"/>
                </a:lnTo>
                <a:lnTo>
                  <a:pt x="0" y="72472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597175">
            <a:off x="2635874" y="8152089"/>
            <a:ext cx="2552102" cy="3366081"/>
          </a:xfrm>
          <a:custGeom>
            <a:avLst/>
            <a:gdLst/>
            <a:ahLst/>
            <a:cxnLst/>
            <a:rect l="l" t="t" r="r" b="b"/>
            <a:pathLst>
              <a:path w="2552102" h="3366081">
                <a:moveTo>
                  <a:pt x="0" y="0"/>
                </a:moveTo>
                <a:lnTo>
                  <a:pt x="2552102" y="0"/>
                </a:lnTo>
                <a:lnTo>
                  <a:pt x="2552102" y="3366081"/>
                </a:lnTo>
                <a:lnTo>
                  <a:pt x="0" y="33660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2541047">
            <a:off x="15190548" y="-1051112"/>
            <a:ext cx="5090523" cy="4627748"/>
          </a:xfrm>
          <a:custGeom>
            <a:avLst/>
            <a:gdLst/>
            <a:ahLst/>
            <a:cxnLst/>
            <a:rect l="l" t="t" r="r" b="b"/>
            <a:pathLst>
              <a:path w="5090523" h="4627748">
                <a:moveTo>
                  <a:pt x="0" y="0"/>
                </a:moveTo>
                <a:lnTo>
                  <a:pt x="5090523" y="0"/>
                </a:lnTo>
                <a:lnTo>
                  <a:pt x="5090523" y="4627748"/>
                </a:lnTo>
                <a:lnTo>
                  <a:pt x="0" y="462774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5888056">
            <a:off x="7498749" y="-3179205"/>
            <a:ext cx="3154571" cy="4906934"/>
          </a:xfrm>
          <a:custGeom>
            <a:avLst/>
            <a:gdLst/>
            <a:ahLst/>
            <a:cxnLst/>
            <a:rect l="l" t="t" r="r" b="b"/>
            <a:pathLst>
              <a:path w="3154571" h="4906934">
                <a:moveTo>
                  <a:pt x="0" y="0"/>
                </a:moveTo>
                <a:lnTo>
                  <a:pt x="3154571" y="0"/>
                </a:lnTo>
                <a:lnTo>
                  <a:pt x="3154571" y="4906935"/>
                </a:lnTo>
                <a:lnTo>
                  <a:pt x="0" y="490693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39712"/>
            </a:stretch>
          </a:blipFill>
        </p:spPr>
      </p:sp>
      <p:sp>
        <p:nvSpPr>
          <p:cNvPr id="13" name="Freeform 13"/>
          <p:cNvSpPr/>
          <p:nvPr/>
        </p:nvSpPr>
        <p:spPr>
          <a:xfrm rot="8748774">
            <a:off x="6582611" y="8748541"/>
            <a:ext cx="2290766" cy="2550448"/>
          </a:xfrm>
          <a:custGeom>
            <a:avLst/>
            <a:gdLst/>
            <a:ahLst/>
            <a:cxnLst/>
            <a:rect l="l" t="t" r="r" b="b"/>
            <a:pathLst>
              <a:path w="2290766" h="2550448">
                <a:moveTo>
                  <a:pt x="0" y="0"/>
                </a:moveTo>
                <a:lnTo>
                  <a:pt x="2290766" y="0"/>
                </a:lnTo>
                <a:lnTo>
                  <a:pt x="2290766" y="2550448"/>
                </a:lnTo>
                <a:lnTo>
                  <a:pt x="0" y="255044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4177288">
            <a:off x="14661849" y="1069540"/>
            <a:ext cx="703515" cy="1265426"/>
          </a:xfrm>
          <a:custGeom>
            <a:avLst/>
            <a:gdLst/>
            <a:ahLst/>
            <a:cxnLst/>
            <a:rect l="l" t="t" r="r" b="b"/>
            <a:pathLst>
              <a:path w="703515" h="1265426">
                <a:moveTo>
                  <a:pt x="0" y="0"/>
                </a:moveTo>
                <a:lnTo>
                  <a:pt x="703515" y="0"/>
                </a:lnTo>
                <a:lnTo>
                  <a:pt x="703515" y="1265426"/>
                </a:lnTo>
                <a:lnTo>
                  <a:pt x="0" y="126542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35680" r="-25877"/>
            </a:stretch>
          </a:blipFill>
        </p:spPr>
      </p:sp>
      <p:sp>
        <p:nvSpPr>
          <p:cNvPr id="16" name="Freeform 16"/>
          <p:cNvSpPr/>
          <p:nvPr/>
        </p:nvSpPr>
        <p:spPr>
          <a:xfrm rot="5101081">
            <a:off x="14419390" y="646971"/>
            <a:ext cx="463376" cy="815847"/>
          </a:xfrm>
          <a:custGeom>
            <a:avLst/>
            <a:gdLst/>
            <a:ahLst/>
            <a:cxnLst/>
            <a:rect l="l" t="t" r="r" b="b"/>
            <a:pathLst>
              <a:path w="463376" h="815847">
                <a:moveTo>
                  <a:pt x="0" y="0"/>
                </a:moveTo>
                <a:lnTo>
                  <a:pt x="463376" y="0"/>
                </a:lnTo>
                <a:lnTo>
                  <a:pt x="463376" y="815847"/>
                </a:lnTo>
                <a:lnTo>
                  <a:pt x="0" y="81584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34743" r="-23395"/>
            </a:stretch>
          </a:blipFill>
        </p:spPr>
      </p:sp>
      <p:sp>
        <p:nvSpPr>
          <p:cNvPr id="17" name="Freeform 17"/>
          <p:cNvSpPr/>
          <p:nvPr/>
        </p:nvSpPr>
        <p:spPr>
          <a:xfrm rot="6515010">
            <a:off x="13898826" y="-603282"/>
            <a:ext cx="1023242" cy="1401295"/>
          </a:xfrm>
          <a:custGeom>
            <a:avLst/>
            <a:gdLst/>
            <a:ahLst/>
            <a:cxnLst/>
            <a:rect l="l" t="t" r="r" b="b"/>
            <a:pathLst>
              <a:path w="1023242" h="1401295">
                <a:moveTo>
                  <a:pt x="0" y="0"/>
                </a:moveTo>
                <a:lnTo>
                  <a:pt x="1023243" y="0"/>
                </a:lnTo>
                <a:lnTo>
                  <a:pt x="1023243" y="1401294"/>
                </a:lnTo>
                <a:lnTo>
                  <a:pt x="0" y="140129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r="-23002"/>
            </a:stretch>
          </a:blipFill>
        </p:spPr>
      </p:sp>
      <p:sp>
        <p:nvSpPr>
          <p:cNvPr id="18" name="Freeform 18"/>
          <p:cNvSpPr/>
          <p:nvPr/>
        </p:nvSpPr>
        <p:spPr>
          <a:xfrm rot="-238726">
            <a:off x="-1694321" y="-983038"/>
            <a:ext cx="4099606" cy="4491600"/>
          </a:xfrm>
          <a:custGeom>
            <a:avLst/>
            <a:gdLst/>
            <a:ahLst/>
            <a:cxnLst/>
            <a:rect l="l" t="t" r="r" b="b"/>
            <a:pathLst>
              <a:path w="4099606" h="4491600">
                <a:moveTo>
                  <a:pt x="0" y="0"/>
                </a:moveTo>
                <a:lnTo>
                  <a:pt x="4099606" y="0"/>
                </a:lnTo>
                <a:lnTo>
                  <a:pt x="4099606" y="4491600"/>
                </a:lnTo>
                <a:lnTo>
                  <a:pt x="0" y="44916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3881310" y="6962732"/>
            <a:ext cx="1948793" cy="3019256"/>
          </a:xfrm>
          <a:custGeom>
            <a:avLst/>
            <a:gdLst/>
            <a:ahLst/>
            <a:cxnLst/>
            <a:rect l="l" t="t" r="r" b="b"/>
            <a:pathLst>
              <a:path w="1948793" h="3019256">
                <a:moveTo>
                  <a:pt x="0" y="0"/>
                </a:moveTo>
                <a:lnTo>
                  <a:pt x="1948792" y="0"/>
                </a:lnTo>
                <a:lnTo>
                  <a:pt x="1948792" y="3019257"/>
                </a:lnTo>
                <a:lnTo>
                  <a:pt x="0" y="3019257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22" name="TextBox 11">
            <a:extLst>
              <a:ext uri="{FF2B5EF4-FFF2-40B4-BE49-F238E27FC236}">
                <a16:creationId xmlns:a16="http://schemas.microsoft.com/office/drawing/2014/main" id="{BFB5EA38-3948-4028-AE70-B326BB5A441A}"/>
              </a:ext>
            </a:extLst>
          </p:cNvPr>
          <p:cNvSpPr txBox="1"/>
          <p:nvPr/>
        </p:nvSpPr>
        <p:spPr>
          <a:xfrm>
            <a:off x="2167313" y="871199"/>
            <a:ext cx="13635816" cy="2051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999"/>
              </a:lnSpc>
            </a:pPr>
            <a:r>
              <a:rPr lang="zh-TW" altLang="en-US" sz="15999" spc="-479" dirty="0">
                <a:solidFill>
                  <a:srgbClr val="2A2952"/>
                </a:solidFill>
                <a:latin typeface="可画乐黑"/>
                <a:ea typeface="可画乐黑"/>
                <a:cs typeface="可画乐黑"/>
                <a:sym typeface="可画乐黑"/>
              </a:rPr>
              <a:t>腦力激盪</a:t>
            </a:r>
            <a:endParaRPr lang="en-US" sz="15999" spc="-479" dirty="0">
              <a:solidFill>
                <a:srgbClr val="2A2952"/>
              </a:solidFill>
              <a:latin typeface="可画乐黑"/>
              <a:ea typeface="可画乐黑"/>
              <a:cs typeface="可画乐黑"/>
              <a:sym typeface="可画乐黑"/>
            </a:endParaRPr>
          </a:p>
        </p:txBody>
      </p:sp>
      <p:sp>
        <p:nvSpPr>
          <p:cNvPr id="25" name="TextBox 11">
            <a:extLst>
              <a:ext uri="{FF2B5EF4-FFF2-40B4-BE49-F238E27FC236}">
                <a16:creationId xmlns:a16="http://schemas.microsoft.com/office/drawing/2014/main" id="{7E68F173-207E-488B-A5EC-965EFD739525}"/>
              </a:ext>
            </a:extLst>
          </p:cNvPr>
          <p:cNvSpPr txBox="1"/>
          <p:nvPr/>
        </p:nvSpPr>
        <p:spPr>
          <a:xfrm>
            <a:off x="2016904" y="2953247"/>
            <a:ext cx="13635816" cy="3900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999"/>
              </a:lnSpc>
            </a:pPr>
            <a:r>
              <a:rPr lang="en-US" altLang="zh-TW" sz="11500" spc="-479" dirty="0">
                <a:solidFill>
                  <a:srgbClr val="00B050"/>
                </a:solidFill>
                <a:latin typeface="可画乐黑"/>
                <a:ea typeface="可画乐黑"/>
                <a:cs typeface="可画乐黑"/>
                <a:sym typeface="可画乐黑"/>
              </a:rPr>
              <a:t>Q4:</a:t>
            </a:r>
            <a:r>
              <a:rPr lang="zh-TW" altLang="en-US" sz="11500" spc="-479" dirty="0">
                <a:solidFill>
                  <a:srgbClr val="00B050"/>
                </a:solidFill>
                <a:latin typeface="可画乐黑"/>
                <a:ea typeface="可画乐黑"/>
                <a:cs typeface="可画乐黑"/>
                <a:sym typeface="可画乐黑"/>
              </a:rPr>
              <a:t>請問哪單位可以借用平板電腦</a:t>
            </a:r>
          </a:p>
        </p:txBody>
      </p:sp>
    </p:spTree>
    <p:extLst>
      <p:ext uri="{BB962C8B-B14F-4D97-AF65-F5344CB8AC3E}">
        <p14:creationId xmlns:p14="http://schemas.microsoft.com/office/powerpoint/2010/main" val="937491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269931">
            <a:off x="17003502" y="2882213"/>
            <a:ext cx="1353652" cy="1587438"/>
          </a:xfrm>
          <a:custGeom>
            <a:avLst/>
            <a:gdLst/>
            <a:ahLst/>
            <a:cxnLst/>
            <a:rect l="l" t="t" r="r" b="b"/>
            <a:pathLst>
              <a:path w="1353652" h="1587438">
                <a:moveTo>
                  <a:pt x="0" y="0"/>
                </a:moveTo>
                <a:lnTo>
                  <a:pt x="1353651" y="0"/>
                </a:lnTo>
                <a:lnTo>
                  <a:pt x="1353651" y="1587437"/>
                </a:lnTo>
                <a:lnTo>
                  <a:pt x="0" y="15874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231150">
            <a:off x="1043062" y="-2455266"/>
            <a:ext cx="5053887" cy="4837955"/>
          </a:xfrm>
          <a:custGeom>
            <a:avLst/>
            <a:gdLst/>
            <a:ahLst/>
            <a:cxnLst/>
            <a:rect l="l" t="t" r="r" b="b"/>
            <a:pathLst>
              <a:path w="5053887" h="4837955">
                <a:moveTo>
                  <a:pt x="0" y="0"/>
                </a:moveTo>
                <a:lnTo>
                  <a:pt x="5053887" y="0"/>
                </a:lnTo>
                <a:lnTo>
                  <a:pt x="5053887" y="4837955"/>
                </a:lnTo>
                <a:lnTo>
                  <a:pt x="0" y="48379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28" b="-11706"/>
            </a:stretch>
          </a:blipFill>
        </p:spPr>
      </p:sp>
      <p:sp>
        <p:nvSpPr>
          <p:cNvPr id="4" name="Freeform 4"/>
          <p:cNvSpPr/>
          <p:nvPr/>
        </p:nvSpPr>
        <p:spPr>
          <a:xfrm rot="-1411738" flipH="1">
            <a:off x="-1735952" y="5224724"/>
            <a:ext cx="5529305" cy="7490438"/>
          </a:xfrm>
          <a:custGeom>
            <a:avLst/>
            <a:gdLst/>
            <a:ahLst/>
            <a:cxnLst/>
            <a:rect l="l" t="t" r="r" b="b"/>
            <a:pathLst>
              <a:path w="5529305" h="7490438">
                <a:moveTo>
                  <a:pt x="5529304" y="0"/>
                </a:moveTo>
                <a:lnTo>
                  <a:pt x="0" y="0"/>
                </a:lnTo>
                <a:lnTo>
                  <a:pt x="0" y="7490438"/>
                </a:lnTo>
                <a:lnTo>
                  <a:pt x="5529304" y="7490438"/>
                </a:lnTo>
                <a:lnTo>
                  <a:pt x="552930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3280583">
            <a:off x="170779" y="4332786"/>
            <a:ext cx="865853" cy="1015393"/>
          </a:xfrm>
          <a:custGeom>
            <a:avLst/>
            <a:gdLst/>
            <a:ahLst/>
            <a:cxnLst/>
            <a:rect l="l" t="t" r="r" b="b"/>
            <a:pathLst>
              <a:path w="865853" h="1015393">
                <a:moveTo>
                  <a:pt x="0" y="0"/>
                </a:moveTo>
                <a:lnTo>
                  <a:pt x="865853" y="0"/>
                </a:lnTo>
                <a:lnTo>
                  <a:pt x="865853" y="1015394"/>
                </a:lnTo>
                <a:lnTo>
                  <a:pt x="0" y="101539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5188846">
            <a:off x="427133" y="5124891"/>
            <a:ext cx="617995" cy="724728"/>
          </a:xfrm>
          <a:custGeom>
            <a:avLst/>
            <a:gdLst/>
            <a:ahLst/>
            <a:cxnLst/>
            <a:rect l="l" t="t" r="r" b="b"/>
            <a:pathLst>
              <a:path w="617995" h="724728">
                <a:moveTo>
                  <a:pt x="0" y="0"/>
                </a:moveTo>
                <a:lnTo>
                  <a:pt x="617995" y="0"/>
                </a:lnTo>
                <a:lnTo>
                  <a:pt x="617995" y="724728"/>
                </a:lnTo>
                <a:lnTo>
                  <a:pt x="0" y="72472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597175">
            <a:off x="2635874" y="8152089"/>
            <a:ext cx="2552102" cy="3366081"/>
          </a:xfrm>
          <a:custGeom>
            <a:avLst/>
            <a:gdLst/>
            <a:ahLst/>
            <a:cxnLst/>
            <a:rect l="l" t="t" r="r" b="b"/>
            <a:pathLst>
              <a:path w="2552102" h="3366081">
                <a:moveTo>
                  <a:pt x="0" y="0"/>
                </a:moveTo>
                <a:lnTo>
                  <a:pt x="2552102" y="0"/>
                </a:lnTo>
                <a:lnTo>
                  <a:pt x="2552102" y="3366081"/>
                </a:lnTo>
                <a:lnTo>
                  <a:pt x="0" y="33660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2541047">
            <a:off x="15190548" y="-1051112"/>
            <a:ext cx="5090523" cy="4627748"/>
          </a:xfrm>
          <a:custGeom>
            <a:avLst/>
            <a:gdLst/>
            <a:ahLst/>
            <a:cxnLst/>
            <a:rect l="l" t="t" r="r" b="b"/>
            <a:pathLst>
              <a:path w="5090523" h="4627748">
                <a:moveTo>
                  <a:pt x="0" y="0"/>
                </a:moveTo>
                <a:lnTo>
                  <a:pt x="5090523" y="0"/>
                </a:lnTo>
                <a:lnTo>
                  <a:pt x="5090523" y="4627748"/>
                </a:lnTo>
                <a:lnTo>
                  <a:pt x="0" y="462774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5888056">
            <a:off x="7498749" y="-3179205"/>
            <a:ext cx="3154571" cy="4906934"/>
          </a:xfrm>
          <a:custGeom>
            <a:avLst/>
            <a:gdLst/>
            <a:ahLst/>
            <a:cxnLst/>
            <a:rect l="l" t="t" r="r" b="b"/>
            <a:pathLst>
              <a:path w="3154571" h="4906934">
                <a:moveTo>
                  <a:pt x="0" y="0"/>
                </a:moveTo>
                <a:lnTo>
                  <a:pt x="3154571" y="0"/>
                </a:lnTo>
                <a:lnTo>
                  <a:pt x="3154571" y="4906935"/>
                </a:lnTo>
                <a:lnTo>
                  <a:pt x="0" y="490693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39712"/>
            </a:stretch>
          </a:blipFill>
        </p:spPr>
      </p:sp>
      <p:sp>
        <p:nvSpPr>
          <p:cNvPr id="13" name="Freeform 13"/>
          <p:cNvSpPr/>
          <p:nvPr/>
        </p:nvSpPr>
        <p:spPr>
          <a:xfrm rot="8748774">
            <a:off x="6582611" y="8748541"/>
            <a:ext cx="2290766" cy="2550448"/>
          </a:xfrm>
          <a:custGeom>
            <a:avLst/>
            <a:gdLst/>
            <a:ahLst/>
            <a:cxnLst/>
            <a:rect l="l" t="t" r="r" b="b"/>
            <a:pathLst>
              <a:path w="2290766" h="2550448">
                <a:moveTo>
                  <a:pt x="0" y="0"/>
                </a:moveTo>
                <a:lnTo>
                  <a:pt x="2290766" y="0"/>
                </a:lnTo>
                <a:lnTo>
                  <a:pt x="2290766" y="2550448"/>
                </a:lnTo>
                <a:lnTo>
                  <a:pt x="0" y="255044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4177288">
            <a:off x="14661849" y="1069540"/>
            <a:ext cx="703515" cy="1265426"/>
          </a:xfrm>
          <a:custGeom>
            <a:avLst/>
            <a:gdLst/>
            <a:ahLst/>
            <a:cxnLst/>
            <a:rect l="l" t="t" r="r" b="b"/>
            <a:pathLst>
              <a:path w="703515" h="1265426">
                <a:moveTo>
                  <a:pt x="0" y="0"/>
                </a:moveTo>
                <a:lnTo>
                  <a:pt x="703515" y="0"/>
                </a:lnTo>
                <a:lnTo>
                  <a:pt x="703515" y="1265426"/>
                </a:lnTo>
                <a:lnTo>
                  <a:pt x="0" y="126542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35680" r="-25877"/>
            </a:stretch>
          </a:blipFill>
        </p:spPr>
      </p:sp>
      <p:sp>
        <p:nvSpPr>
          <p:cNvPr id="16" name="Freeform 16"/>
          <p:cNvSpPr/>
          <p:nvPr/>
        </p:nvSpPr>
        <p:spPr>
          <a:xfrm rot="5101081">
            <a:off x="14419390" y="646971"/>
            <a:ext cx="463376" cy="815847"/>
          </a:xfrm>
          <a:custGeom>
            <a:avLst/>
            <a:gdLst/>
            <a:ahLst/>
            <a:cxnLst/>
            <a:rect l="l" t="t" r="r" b="b"/>
            <a:pathLst>
              <a:path w="463376" h="815847">
                <a:moveTo>
                  <a:pt x="0" y="0"/>
                </a:moveTo>
                <a:lnTo>
                  <a:pt x="463376" y="0"/>
                </a:lnTo>
                <a:lnTo>
                  <a:pt x="463376" y="815847"/>
                </a:lnTo>
                <a:lnTo>
                  <a:pt x="0" y="81584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34743" r="-23395"/>
            </a:stretch>
          </a:blipFill>
        </p:spPr>
      </p:sp>
      <p:sp>
        <p:nvSpPr>
          <p:cNvPr id="17" name="Freeform 17"/>
          <p:cNvSpPr/>
          <p:nvPr/>
        </p:nvSpPr>
        <p:spPr>
          <a:xfrm rot="6515010">
            <a:off x="13898826" y="-603282"/>
            <a:ext cx="1023242" cy="1401295"/>
          </a:xfrm>
          <a:custGeom>
            <a:avLst/>
            <a:gdLst/>
            <a:ahLst/>
            <a:cxnLst/>
            <a:rect l="l" t="t" r="r" b="b"/>
            <a:pathLst>
              <a:path w="1023242" h="1401295">
                <a:moveTo>
                  <a:pt x="0" y="0"/>
                </a:moveTo>
                <a:lnTo>
                  <a:pt x="1023243" y="0"/>
                </a:lnTo>
                <a:lnTo>
                  <a:pt x="1023243" y="1401294"/>
                </a:lnTo>
                <a:lnTo>
                  <a:pt x="0" y="140129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r="-23002"/>
            </a:stretch>
          </a:blipFill>
        </p:spPr>
      </p:sp>
      <p:sp>
        <p:nvSpPr>
          <p:cNvPr id="18" name="Freeform 18"/>
          <p:cNvSpPr/>
          <p:nvPr/>
        </p:nvSpPr>
        <p:spPr>
          <a:xfrm rot="-238726">
            <a:off x="-1694321" y="-983038"/>
            <a:ext cx="4099606" cy="4491600"/>
          </a:xfrm>
          <a:custGeom>
            <a:avLst/>
            <a:gdLst/>
            <a:ahLst/>
            <a:cxnLst/>
            <a:rect l="l" t="t" r="r" b="b"/>
            <a:pathLst>
              <a:path w="4099606" h="4491600">
                <a:moveTo>
                  <a:pt x="0" y="0"/>
                </a:moveTo>
                <a:lnTo>
                  <a:pt x="4099606" y="0"/>
                </a:lnTo>
                <a:lnTo>
                  <a:pt x="4099606" y="4491600"/>
                </a:lnTo>
                <a:lnTo>
                  <a:pt x="0" y="44916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3881310" y="6962732"/>
            <a:ext cx="1948793" cy="3019256"/>
          </a:xfrm>
          <a:custGeom>
            <a:avLst/>
            <a:gdLst/>
            <a:ahLst/>
            <a:cxnLst/>
            <a:rect l="l" t="t" r="r" b="b"/>
            <a:pathLst>
              <a:path w="1948793" h="3019256">
                <a:moveTo>
                  <a:pt x="0" y="0"/>
                </a:moveTo>
                <a:lnTo>
                  <a:pt x="1948792" y="0"/>
                </a:lnTo>
                <a:lnTo>
                  <a:pt x="1948792" y="3019257"/>
                </a:lnTo>
                <a:lnTo>
                  <a:pt x="0" y="3019257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23" name="TextBox 11">
            <a:extLst>
              <a:ext uri="{FF2B5EF4-FFF2-40B4-BE49-F238E27FC236}">
                <a16:creationId xmlns:a16="http://schemas.microsoft.com/office/drawing/2014/main" id="{127DFFFA-7AC7-4A3C-8DE4-F49B568FCAAE}"/>
              </a:ext>
            </a:extLst>
          </p:cNvPr>
          <p:cNvSpPr txBox="1"/>
          <p:nvPr/>
        </p:nvSpPr>
        <p:spPr>
          <a:xfrm>
            <a:off x="6177768" y="6794414"/>
            <a:ext cx="12236406" cy="16542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900"/>
              </a:lnSpc>
            </a:pPr>
            <a:r>
              <a:rPr lang="en-US" altLang="zh-TW" sz="11000" spc="-479" dirty="0">
                <a:solidFill>
                  <a:srgbClr val="FF0000"/>
                </a:solidFill>
                <a:latin typeface="可画乐黑"/>
                <a:ea typeface="可画乐黑"/>
                <a:cs typeface="可画乐黑"/>
                <a:sym typeface="可画乐黑"/>
              </a:rPr>
              <a:t>A4:</a:t>
            </a:r>
            <a:r>
              <a:rPr lang="zh-TW" altLang="en-US" sz="11000" spc="-479" dirty="0">
                <a:solidFill>
                  <a:srgbClr val="FF0000"/>
                </a:solidFill>
                <a:latin typeface="可画乐黑"/>
                <a:ea typeface="可画乐黑"/>
                <a:cs typeface="可画乐黑"/>
                <a:sym typeface="可画乐黑"/>
              </a:rPr>
              <a:t>圖資處</a:t>
            </a:r>
            <a:r>
              <a:rPr lang="zh-TW" altLang="en-US" sz="11000" spc="-479" dirty="0">
                <a:solidFill>
                  <a:srgbClr val="FF0000"/>
                </a:solidFill>
                <a:latin typeface="可画乐黑"/>
                <a:ea typeface="可画乐黑"/>
              </a:rPr>
              <a:t>資訊處</a:t>
            </a:r>
            <a:endParaRPr lang="en-US" sz="11000" spc="-479" dirty="0">
              <a:solidFill>
                <a:srgbClr val="FF0000"/>
              </a:solidFill>
              <a:latin typeface="可画乐黑"/>
              <a:ea typeface="可画乐黑"/>
              <a:cs typeface="可画乐黑"/>
              <a:sym typeface="可画乐黑"/>
            </a:endParaRPr>
          </a:p>
        </p:txBody>
      </p:sp>
      <p:sp>
        <p:nvSpPr>
          <p:cNvPr id="22" name="TextBox 11">
            <a:extLst>
              <a:ext uri="{FF2B5EF4-FFF2-40B4-BE49-F238E27FC236}">
                <a16:creationId xmlns:a16="http://schemas.microsoft.com/office/drawing/2014/main" id="{BFB5EA38-3948-4028-AE70-B326BB5A441A}"/>
              </a:ext>
            </a:extLst>
          </p:cNvPr>
          <p:cNvSpPr txBox="1"/>
          <p:nvPr/>
        </p:nvSpPr>
        <p:spPr>
          <a:xfrm>
            <a:off x="2167313" y="871199"/>
            <a:ext cx="13635816" cy="2051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999"/>
              </a:lnSpc>
            </a:pPr>
            <a:r>
              <a:rPr lang="zh-TW" altLang="en-US" sz="15999" spc="-479" dirty="0">
                <a:solidFill>
                  <a:srgbClr val="2A2952"/>
                </a:solidFill>
                <a:latin typeface="可画乐黑"/>
                <a:ea typeface="可画乐黑"/>
                <a:cs typeface="可画乐黑"/>
                <a:sym typeface="可画乐黑"/>
              </a:rPr>
              <a:t>腦力激盪</a:t>
            </a:r>
            <a:endParaRPr lang="en-US" sz="15999" spc="-479" dirty="0">
              <a:solidFill>
                <a:srgbClr val="2A2952"/>
              </a:solidFill>
              <a:latin typeface="可画乐黑"/>
              <a:ea typeface="可画乐黑"/>
              <a:cs typeface="可画乐黑"/>
              <a:sym typeface="可画乐黑"/>
            </a:endParaRPr>
          </a:p>
        </p:txBody>
      </p:sp>
      <p:sp>
        <p:nvSpPr>
          <p:cNvPr id="25" name="TextBox 11">
            <a:extLst>
              <a:ext uri="{FF2B5EF4-FFF2-40B4-BE49-F238E27FC236}">
                <a16:creationId xmlns:a16="http://schemas.microsoft.com/office/drawing/2014/main" id="{7E68F173-207E-488B-A5EC-965EFD739525}"/>
              </a:ext>
            </a:extLst>
          </p:cNvPr>
          <p:cNvSpPr txBox="1"/>
          <p:nvPr/>
        </p:nvSpPr>
        <p:spPr>
          <a:xfrm>
            <a:off x="2016904" y="2953247"/>
            <a:ext cx="13635816" cy="3900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999"/>
              </a:lnSpc>
            </a:pPr>
            <a:r>
              <a:rPr lang="en-US" altLang="zh-TW" sz="11500" spc="-479" dirty="0">
                <a:solidFill>
                  <a:srgbClr val="00B050"/>
                </a:solidFill>
                <a:latin typeface="可画乐黑"/>
                <a:ea typeface="可画乐黑"/>
                <a:cs typeface="可画乐黑"/>
                <a:sym typeface="可画乐黑"/>
              </a:rPr>
              <a:t>Q4:</a:t>
            </a:r>
            <a:r>
              <a:rPr lang="zh-TW" altLang="en-US" sz="11500" spc="-479" dirty="0">
                <a:solidFill>
                  <a:srgbClr val="00B050"/>
                </a:solidFill>
                <a:latin typeface="可画乐黑"/>
                <a:ea typeface="可画乐黑"/>
                <a:cs typeface="可画乐黑"/>
                <a:sym typeface="可画乐黑"/>
              </a:rPr>
              <a:t>請問哪單位可以借用平板電腦</a:t>
            </a:r>
          </a:p>
        </p:txBody>
      </p:sp>
    </p:spTree>
    <p:extLst>
      <p:ext uri="{BB962C8B-B14F-4D97-AF65-F5344CB8AC3E}">
        <p14:creationId xmlns:p14="http://schemas.microsoft.com/office/powerpoint/2010/main" val="21699835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89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247820" y="-313854"/>
            <a:ext cx="4436076" cy="3876022"/>
          </a:xfrm>
          <a:custGeom>
            <a:avLst/>
            <a:gdLst/>
            <a:ahLst/>
            <a:cxnLst/>
            <a:rect l="l" t="t" r="r" b="b"/>
            <a:pathLst>
              <a:path w="4436076" h="3876022">
                <a:moveTo>
                  <a:pt x="0" y="0"/>
                </a:moveTo>
                <a:lnTo>
                  <a:pt x="4436077" y="0"/>
                </a:lnTo>
                <a:lnTo>
                  <a:pt x="4436077" y="3876021"/>
                </a:lnTo>
                <a:lnTo>
                  <a:pt x="0" y="38760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9880939">
            <a:off x="1244008" y="7952862"/>
            <a:ext cx="1566729" cy="1558895"/>
          </a:xfrm>
          <a:custGeom>
            <a:avLst/>
            <a:gdLst/>
            <a:ahLst/>
            <a:cxnLst/>
            <a:rect l="l" t="t" r="r" b="b"/>
            <a:pathLst>
              <a:path w="1566729" h="1558895">
                <a:moveTo>
                  <a:pt x="0" y="0"/>
                </a:moveTo>
                <a:lnTo>
                  <a:pt x="1566728" y="0"/>
                </a:lnTo>
                <a:lnTo>
                  <a:pt x="1566728" y="1558895"/>
                </a:lnTo>
                <a:lnTo>
                  <a:pt x="0" y="15588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9184859">
            <a:off x="15881881" y="5338540"/>
            <a:ext cx="1566729" cy="1558895"/>
          </a:xfrm>
          <a:custGeom>
            <a:avLst/>
            <a:gdLst/>
            <a:ahLst/>
            <a:cxnLst/>
            <a:rect l="l" t="t" r="r" b="b"/>
            <a:pathLst>
              <a:path w="1566729" h="1558895">
                <a:moveTo>
                  <a:pt x="0" y="0"/>
                </a:moveTo>
                <a:lnTo>
                  <a:pt x="1566729" y="0"/>
                </a:lnTo>
                <a:lnTo>
                  <a:pt x="1566729" y="1558895"/>
                </a:lnTo>
                <a:lnTo>
                  <a:pt x="0" y="15588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988815" y="1716912"/>
            <a:ext cx="12310370" cy="25940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7599"/>
              </a:lnSpc>
              <a:spcBef>
                <a:spcPct val="0"/>
              </a:spcBef>
            </a:pPr>
            <a:r>
              <a:rPr lang="en-US" sz="15999">
                <a:solidFill>
                  <a:srgbClr val="FFFEFE"/>
                </a:solidFill>
                <a:latin typeface="可画动感隶书"/>
                <a:ea typeface="可画动感隶书"/>
                <a:cs typeface="可画动感隶书"/>
                <a:sym typeface="可画动感隶书"/>
              </a:rPr>
              <a:t>校園生活</a:t>
            </a:r>
          </a:p>
        </p:txBody>
      </p:sp>
      <p:sp>
        <p:nvSpPr>
          <p:cNvPr id="6" name="Freeform 6"/>
          <p:cNvSpPr/>
          <p:nvPr/>
        </p:nvSpPr>
        <p:spPr>
          <a:xfrm>
            <a:off x="12899025" y="6918178"/>
            <a:ext cx="5971036" cy="5330506"/>
          </a:xfrm>
          <a:custGeom>
            <a:avLst/>
            <a:gdLst/>
            <a:ahLst/>
            <a:cxnLst/>
            <a:rect l="l" t="t" r="r" b="b"/>
            <a:pathLst>
              <a:path w="5971036" h="5330506">
                <a:moveTo>
                  <a:pt x="0" y="0"/>
                </a:moveTo>
                <a:lnTo>
                  <a:pt x="5971036" y="0"/>
                </a:lnTo>
                <a:lnTo>
                  <a:pt x="5971036" y="5330507"/>
                </a:lnTo>
                <a:lnTo>
                  <a:pt x="0" y="533050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2247256">
            <a:off x="277723" y="144741"/>
            <a:ext cx="3058943" cy="2958832"/>
          </a:xfrm>
          <a:custGeom>
            <a:avLst/>
            <a:gdLst/>
            <a:ahLst/>
            <a:cxnLst/>
            <a:rect l="l" t="t" r="r" b="b"/>
            <a:pathLst>
              <a:path w="3058943" h="2958832">
                <a:moveTo>
                  <a:pt x="0" y="0"/>
                </a:moveTo>
                <a:lnTo>
                  <a:pt x="3058943" y="0"/>
                </a:lnTo>
                <a:lnTo>
                  <a:pt x="3058943" y="2958832"/>
                </a:lnTo>
                <a:lnTo>
                  <a:pt x="0" y="29588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 rot="469497">
            <a:off x="4675405" y="7365163"/>
            <a:ext cx="4166641" cy="6350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99"/>
              </a:lnSpc>
              <a:spcBef>
                <a:spcPct val="0"/>
              </a:spcBef>
            </a:pPr>
            <a:r>
              <a:rPr lang="en-US" sz="3999" b="1" dirty="0" err="1">
                <a:solidFill>
                  <a:srgbClr val="000000"/>
                </a:solidFill>
                <a:latin typeface="Noto Sans T Chinese Bold"/>
                <a:ea typeface="Noto Sans T Chinese Bold"/>
                <a:cs typeface="Noto Sans T Chinese Bold"/>
                <a:sym typeface="Noto Sans T Chinese Bold"/>
              </a:rPr>
              <a:t>義大跨年煙火夜</a:t>
            </a:r>
            <a:endParaRPr lang="en-US" sz="3999" b="1" dirty="0">
              <a:solidFill>
                <a:srgbClr val="000000"/>
              </a:solidFill>
              <a:latin typeface="Noto Sans T Chinese Bold"/>
              <a:ea typeface="Noto Sans T Chinese Bold"/>
              <a:cs typeface="Noto Sans T Chinese Bold"/>
              <a:sym typeface="Noto Sans T Chinese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9047030" y="6449444"/>
            <a:ext cx="5507169" cy="6350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99"/>
              </a:lnSpc>
              <a:spcBef>
                <a:spcPct val="0"/>
              </a:spcBef>
            </a:pPr>
            <a:r>
              <a:rPr lang="en-US" sz="3999" b="1" dirty="0" err="1">
                <a:solidFill>
                  <a:srgbClr val="000000"/>
                </a:solidFill>
                <a:latin typeface="Noto Sans T Chinese Bold"/>
                <a:ea typeface="Noto Sans T Chinese Bold"/>
                <a:cs typeface="Noto Sans T Chinese Bold"/>
                <a:sym typeface="Noto Sans T Chinese Bold"/>
              </a:rPr>
              <a:t>我的第一個室友故事</a:t>
            </a:r>
            <a:endParaRPr lang="en-US" sz="3999" b="1" dirty="0">
              <a:solidFill>
                <a:srgbClr val="000000"/>
              </a:solidFill>
              <a:latin typeface="Noto Sans T Chinese Bold"/>
              <a:ea typeface="Noto Sans T Chinese Bold"/>
              <a:cs typeface="Noto Sans T Chinese Bold"/>
              <a:sym typeface="Noto Sans T Chinese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2667000" y="5255857"/>
            <a:ext cx="6807667" cy="6350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99"/>
              </a:lnSpc>
              <a:spcBef>
                <a:spcPct val="0"/>
              </a:spcBef>
            </a:pPr>
            <a:r>
              <a:rPr lang="en-US" sz="3999" b="1" dirty="0" err="1">
                <a:solidFill>
                  <a:srgbClr val="000000"/>
                </a:solidFill>
                <a:latin typeface="Noto Sans T Chinese Bold"/>
                <a:ea typeface="Noto Sans T Chinese Bold"/>
                <a:cs typeface="Noto Sans T Chinese Bold"/>
                <a:sym typeface="Noto Sans T Chinese Bold"/>
              </a:rPr>
              <a:t>離開爸媽後，我學會了什麼</a:t>
            </a:r>
            <a:r>
              <a:rPr lang="en-US" sz="3999" b="1" dirty="0">
                <a:solidFill>
                  <a:srgbClr val="000000"/>
                </a:solidFill>
                <a:latin typeface="Noto Sans T Chinese Bold"/>
                <a:ea typeface="Noto Sans T Chinese Bold"/>
                <a:cs typeface="Noto Sans T Chinese Bold"/>
                <a:sym typeface="Noto Sans T Chinese Bold"/>
              </a:rPr>
              <a:t>？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949819" y="4531369"/>
            <a:ext cx="5349366" cy="6350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99"/>
              </a:lnSpc>
              <a:spcBef>
                <a:spcPct val="0"/>
              </a:spcBef>
            </a:pPr>
            <a:r>
              <a:rPr lang="en-US" sz="3999" b="1" dirty="0" err="1">
                <a:solidFill>
                  <a:srgbClr val="000000"/>
                </a:solidFill>
                <a:latin typeface="Noto Sans T Chinese Bold"/>
                <a:ea typeface="Noto Sans T Chinese Bold"/>
                <a:cs typeface="Noto Sans T Chinese Bold"/>
                <a:sym typeface="Noto Sans T Chinese Bold"/>
              </a:rPr>
              <a:t>從家裡到宿舍的第一晚</a:t>
            </a:r>
            <a:endParaRPr lang="en-US" sz="3999" b="1" dirty="0">
              <a:solidFill>
                <a:srgbClr val="000000"/>
              </a:solidFill>
              <a:latin typeface="Noto Sans T Chinese Bold"/>
              <a:ea typeface="Noto Sans T Chinese Bold"/>
              <a:cs typeface="Noto Sans T Chinese Bold"/>
              <a:sym typeface="Noto Sans T Chinese Bold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269931">
            <a:off x="17003502" y="2882213"/>
            <a:ext cx="1353652" cy="1587438"/>
          </a:xfrm>
          <a:custGeom>
            <a:avLst/>
            <a:gdLst/>
            <a:ahLst/>
            <a:cxnLst/>
            <a:rect l="l" t="t" r="r" b="b"/>
            <a:pathLst>
              <a:path w="1353652" h="1587438">
                <a:moveTo>
                  <a:pt x="0" y="0"/>
                </a:moveTo>
                <a:lnTo>
                  <a:pt x="1353651" y="0"/>
                </a:lnTo>
                <a:lnTo>
                  <a:pt x="1353651" y="1587437"/>
                </a:lnTo>
                <a:lnTo>
                  <a:pt x="0" y="15874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231150">
            <a:off x="1043062" y="-2455266"/>
            <a:ext cx="5053887" cy="4837955"/>
          </a:xfrm>
          <a:custGeom>
            <a:avLst/>
            <a:gdLst/>
            <a:ahLst/>
            <a:cxnLst/>
            <a:rect l="l" t="t" r="r" b="b"/>
            <a:pathLst>
              <a:path w="5053887" h="4837955">
                <a:moveTo>
                  <a:pt x="0" y="0"/>
                </a:moveTo>
                <a:lnTo>
                  <a:pt x="5053887" y="0"/>
                </a:lnTo>
                <a:lnTo>
                  <a:pt x="5053887" y="4837955"/>
                </a:lnTo>
                <a:lnTo>
                  <a:pt x="0" y="48379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28" b="-11706"/>
            </a:stretch>
          </a:blipFill>
        </p:spPr>
      </p:sp>
      <p:sp>
        <p:nvSpPr>
          <p:cNvPr id="4" name="Freeform 4"/>
          <p:cNvSpPr/>
          <p:nvPr/>
        </p:nvSpPr>
        <p:spPr>
          <a:xfrm rot="-1411738" flipH="1">
            <a:off x="-1735952" y="5224724"/>
            <a:ext cx="5529305" cy="7490438"/>
          </a:xfrm>
          <a:custGeom>
            <a:avLst/>
            <a:gdLst/>
            <a:ahLst/>
            <a:cxnLst/>
            <a:rect l="l" t="t" r="r" b="b"/>
            <a:pathLst>
              <a:path w="5529305" h="7490438">
                <a:moveTo>
                  <a:pt x="5529304" y="0"/>
                </a:moveTo>
                <a:lnTo>
                  <a:pt x="0" y="0"/>
                </a:lnTo>
                <a:lnTo>
                  <a:pt x="0" y="7490438"/>
                </a:lnTo>
                <a:lnTo>
                  <a:pt x="5529304" y="7490438"/>
                </a:lnTo>
                <a:lnTo>
                  <a:pt x="552930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3280583">
            <a:off x="170779" y="4332786"/>
            <a:ext cx="865853" cy="1015393"/>
          </a:xfrm>
          <a:custGeom>
            <a:avLst/>
            <a:gdLst/>
            <a:ahLst/>
            <a:cxnLst/>
            <a:rect l="l" t="t" r="r" b="b"/>
            <a:pathLst>
              <a:path w="865853" h="1015393">
                <a:moveTo>
                  <a:pt x="0" y="0"/>
                </a:moveTo>
                <a:lnTo>
                  <a:pt x="865853" y="0"/>
                </a:lnTo>
                <a:lnTo>
                  <a:pt x="865853" y="1015394"/>
                </a:lnTo>
                <a:lnTo>
                  <a:pt x="0" y="101539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5188846">
            <a:off x="427133" y="5124891"/>
            <a:ext cx="617995" cy="724728"/>
          </a:xfrm>
          <a:custGeom>
            <a:avLst/>
            <a:gdLst/>
            <a:ahLst/>
            <a:cxnLst/>
            <a:rect l="l" t="t" r="r" b="b"/>
            <a:pathLst>
              <a:path w="617995" h="724728">
                <a:moveTo>
                  <a:pt x="0" y="0"/>
                </a:moveTo>
                <a:lnTo>
                  <a:pt x="617995" y="0"/>
                </a:lnTo>
                <a:lnTo>
                  <a:pt x="617995" y="724728"/>
                </a:lnTo>
                <a:lnTo>
                  <a:pt x="0" y="72472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597175">
            <a:off x="2635874" y="8152089"/>
            <a:ext cx="2552102" cy="3366081"/>
          </a:xfrm>
          <a:custGeom>
            <a:avLst/>
            <a:gdLst/>
            <a:ahLst/>
            <a:cxnLst/>
            <a:rect l="l" t="t" r="r" b="b"/>
            <a:pathLst>
              <a:path w="2552102" h="3366081">
                <a:moveTo>
                  <a:pt x="0" y="0"/>
                </a:moveTo>
                <a:lnTo>
                  <a:pt x="2552102" y="0"/>
                </a:lnTo>
                <a:lnTo>
                  <a:pt x="2552102" y="3366081"/>
                </a:lnTo>
                <a:lnTo>
                  <a:pt x="0" y="33660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2541047">
            <a:off x="15190548" y="-1051112"/>
            <a:ext cx="5090523" cy="4627748"/>
          </a:xfrm>
          <a:custGeom>
            <a:avLst/>
            <a:gdLst/>
            <a:ahLst/>
            <a:cxnLst/>
            <a:rect l="l" t="t" r="r" b="b"/>
            <a:pathLst>
              <a:path w="5090523" h="4627748">
                <a:moveTo>
                  <a:pt x="0" y="0"/>
                </a:moveTo>
                <a:lnTo>
                  <a:pt x="5090523" y="0"/>
                </a:lnTo>
                <a:lnTo>
                  <a:pt x="5090523" y="4627748"/>
                </a:lnTo>
                <a:lnTo>
                  <a:pt x="0" y="462774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5888056">
            <a:off x="7498749" y="-3179205"/>
            <a:ext cx="3154571" cy="4906934"/>
          </a:xfrm>
          <a:custGeom>
            <a:avLst/>
            <a:gdLst/>
            <a:ahLst/>
            <a:cxnLst/>
            <a:rect l="l" t="t" r="r" b="b"/>
            <a:pathLst>
              <a:path w="3154571" h="4906934">
                <a:moveTo>
                  <a:pt x="0" y="0"/>
                </a:moveTo>
                <a:lnTo>
                  <a:pt x="3154571" y="0"/>
                </a:lnTo>
                <a:lnTo>
                  <a:pt x="3154571" y="4906935"/>
                </a:lnTo>
                <a:lnTo>
                  <a:pt x="0" y="490693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39712"/>
            </a:stretch>
          </a:blipFill>
        </p:spPr>
      </p:sp>
      <p:sp>
        <p:nvSpPr>
          <p:cNvPr id="13" name="Freeform 13"/>
          <p:cNvSpPr/>
          <p:nvPr/>
        </p:nvSpPr>
        <p:spPr>
          <a:xfrm rot="8748774">
            <a:off x="6582611" y="8748541"/>
            <a:ext cx="2290766" cy="2550448"/>
          </a:xfrm>
          <a:custGeom>
            <a:avLst/>
            <a:gdLst/>
            <a:ahLst/>
            <a:cxnLst/>
            <a:rect l="l" t="t" r="r" b="b"/>
            <a:pathLst>
              <a:path w="2290766" h="2550448">
                <a:moveTo>
                  <a:pt x="0" y="0"/>
                </a:moveTo>
                <a:lnTo>
                  <a:pt x="2290766" y="0"/>
                </a:lnTo>
                <a:lnTo>
                  <a:pt x="2290766" y="2550448"/>
                </a:lnTo>
                <a:lnTo>
                  <a:pt x="0" y="255044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4177288">
            <a:off x="14661849" y="1069540"/>
            <a:ext cx="703515" cy="1265426"/>
          </a:xfrm>
          <a:custGeom>
            <a:avLst/>
            <a:gdLst/>
            <a:ahLst/>
            <a:cxnLst/>
            <a:rect l="l" t="t" r="r" b="b"/>
            <a:pathLst>
              <a:path w="703515" h="1265426">
                <a:moveTo>
                  <a:pt x="0" y="0"/>
                </a:moveTo>
                <a:lnTo>
                  <a:pt x="703515" y="0"/>
                </a:lnTo>
                <a:lnTo>
                  <a:pt x="703515" y="1265426"/>
                </a:lnTo>
                <a:lnTo>
                  <a:pt x="0" y="126542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35680" r="-25877"/>
            </a:stretch>
          </a:blipFill>
        </p:spPr>
      </p:sp>
      <p:sp>
        <p:nvSpPr>
          <p:cNvPr id="16" name="Freeform 16"/>
          <p:cNvSpPr/>
          <p:nvPr/>
        </p:nvSpPr>
        <p:spPr>
          <a:xfrm rot="5101081">
            <a:off x="14419390" y="646971"/>
            <a:ext cx="463376" cy="815847"/>
          </a:xfrm>
          <a:custGeom>
            <a:avLst/>
            <a:gdLst/>
            <a:ahLst/>
            <a:cxnLst/>
            <a:rect l="l" t="t" r="r" b="b"/>
            <a:pathLst>
              <a:path w="463376" h="815847">
                <a:moveTo>
                  <a:pt x="0" y="0"/>
                </a:moveTo>
                <a:lnTo>
                  <a:pt x="463376" y="0"/>
                </a:lnTo>
                <a:lnTo>
                  <a:pt x="463376" y="815847"/>
                </a:lnTo>
                <a:lnTo>
                  <a:pt x="0" y="81584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34743" r="-23395"/>
            </a:stretch>
          </a:blipFill>
        </p:spPr>
      </p:sp>
      <p:sp>
        <p:nvSpPr>
          <p:cNvPr id="17" name="Freeform 17"/>
          <p:cNvSpPr/>
          <p:nvPr/>
        </p:nvSpPr>
        <p:spPr>
          <a:xfrm rot="6515010">
            <a:off x="13898826" y="-603282"/>
            <a:ext cx="1023242" cy="1401295"/>
          </a:xfrm>
          <a:custGeom>
            <a:avLst/>
            <a:gdLst/>
            <a:ahLst/>
            <a:cxnLst/>
            <a:rect l="l" t="t" r="r" b="b"/>
            <a:pathLst>
              <a:path w="1023242" h="1401295">
                <a:moveTo>
                  <a:pt x="0" y="0"/>
                </a:moveTo>
                <a:lnTo>
                  <a:pt x="1023243" y="0"/>
                </a:lnTo>
                <a:lnTo>
                  <a:pt x="1023243" y="1401294"/>
                </a:lnTo>
                <a:lnTo>
                  <a:pt x="0" y="140129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r="-23002"/>
            </a:stretch>
          </a:blipFill>
        </p:spPr>
      </p:sp>
      <p:sp>
        <p:nvSpPr>
          <p:cNvPr id="18" name="Freeform 18"/>
          <p:cNvSpPr/>
          <p:nvPr/>
        </p:nvSpPr>
        <p:spPr>
          <a:xfrm rot="-238726">
            <a:off x="-1694321" y="-983038"/>
            <a:ext cx="4099606" cy="4491600"/>
          </a:xfrm>
          <a:custGeom>
            <a:avLst/>
            <a:gdLst/>
            <a:ahLst/>
            <a:cxnLst/>
            <a:rect l="l" t="t" r="r" b="b"/>
            <a:pathLst>
              <a:path w="4099606" h="4491600">
                <a:moveTo>
                  <a:pt x="0" y="0"/>
                </a:moveTo>
                <a:lnTo>
                  <a:pt x="4099606" y="0"/>
                </a:lnTo>
                <a:lnTo>
                  <a:pt x="4099606" y="4491600"/>
                </a:lnTo>
                <a:lnTo>
                  <a:pt x="0" y="44916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3881310" y="6962732"/>
            <a:ext cx="1948793" cy="3019256"/>
          </a:xfrm>
          <a:custGeom>
            <a:avLst/>
            <a:gdLst/>
            <a:ahLst/>
            <a:cxnLst/>
            <a:rect l="l" t="t" r="r" b="b"/>
            <a:pathLst>
              <a:path w="1948793" h="3019256">
                <a:moveTo>
                  <a:pt x="0" y="0"/>
                </a:moveTo>
                <a:lnTo>
                  <a:pt x="1948792" y="0"/>
                </a:lnTo>
                <a:lnTo>
                  <a:pt x="1948792" y="3019257"/>
                </a:lnTo>
                <a:lnTo>
                  <a:pt x="0" y="3019257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22" name="TextBox 11">
            <a:extLst>
              <a:ext uri="{FF2B5EF4-FFF2-40B4-BE49-F238E27FC236}">
                <a16:creationId xmlns:a16="http://schemas.microsoft.com/office/drawing/2014/main" id="{BFB5EA38-3948-4028-AE70-B326BB5A441A}"/>
              </a:ext>
            </a:extLst>
          </p:cNvPr>
          <p:cNvSpPr txBox="1"/>
          <p:nvPr/>
        </p:nvSpPr>
        <p:spPr>
          <a:xfrm>
            <a:off x="2167313" y="871199"/>
            <a:ext cx="13635816" cy="2051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999"/>
              </a:lnSpc>
            </a:pPr>
            <a:r>
              <a:rPr lang="zh-TW" altLang="en-US" sz="15999" spc="-479" dirty="0">
                <a:solidFill>
                  <a:srgbClr val="2A2952"/>
                </a:solidFill>
                <a:latin typeface="可画乐黑"/>
                <a:ea typeface="可画乐黑"/>
                <a:cs typeface="可画乐黑"/>
                <a:sym typeface="可画乐黑"/>
              </a:rPr>
              <a:t>腦力激盪</a:t>
            </a:r>
            <a:endParaRPr lang="en-US" sz="15999" spc="-479" dirty="0">
              <a:solidFill>
                <a:srgbClr val="2A2952"/>
              </a:solidFill>
              <a:latin typeface="可画乐黑"/>
              <a:ea typeface="可画乐黑"/>
              <a:cs typeface="可画乐黑"/>
              <a:sym typeface="可画乐黑"/>
            </a:endParaRPr>
          </a:p>
        </p:txBody>
      </p:sp>
      <p:sp>
        <p:nvSpPr>
          <p:cNvPr id="25" name="TextBox 11">
            <a:extLst>
              <a:ext uri="{FF2B5EF4-FFF2-40B4-BE49-F238E27FC236}">
                <a16:creationId xmlns:a16="http://schemas.microsoft.com/office/drawing/2014/main" id="{7E68F173-207E-488B-A5EC-965EFD739525}"/>
              </a:ext>
            </a:extLst>
          </p:cNvPr>
          <p:cNvSpPr txBox="1"/>
          <p:nvPr/>
        </p:nvSpPr>
        <p:spPr>
          <a:xfrm>
            <a:off x="3500406" y="3092217"/>
            <a:ext cx="12353814" cy="39008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5999"/>
              </a:lnSpc>
            </a:pPr>
            <a:r>
              <a:rPr lang="en-US" altLang="zh-TW" sz="11500" spc="-479" dirty="0">
                <a:solidFill>
                  <a:srgbClr val="00B050"/>
                </a:solidFill>
                <a:latin typeface="可画乐黑"/>
                <a:ea typeface="可画乐黑"/>
                <a:cs typeface="可画乐黑"/>
                <a:sym typeface="可画乐黑"/>
              </a:rPr>
              <a:t>Q5:</a:t>
            </a:r>
            <a:r>
              <a:rPr lang="zh-TW" altLang="en-US" sz="11500" spc="-479" dirty="0">
                <a:solidFill>
                  <a:srgbClr val="00B050"/>
                </a:solidFill>
                <a:latin typeface="可画乐黑"/>
                <a:ea typeface="可画乐黑"/>
                <a:cs typeface="可画乐黑"/>
                <a:sym typeface="可画乐黑"/>
              </a:rPr>
              <a:t>請問選課有問題，要找哪單位</a:t>
            </a:r>
            <a:r>
              <a:rPr lang="en-US" altLang="zh-TW" sz="11500" spc="-479" dirty="0">
                <a:solidFill>
                  <a:srgbClr val="00B050"/>
                </a:solidFill>
                <a:latin typeface="可画乐黑"/>
                <a:ea typeface="可画乐黑"/>
                <a:cs typeface="可画乐黑"/>
                <a:sym typeface="可画乐黑"/>
              </a:rPr>
              <a:t>?</a:t>
            </a:r>
            <a:endParaRPr lang="zh-TW" altLang="en-US" sz="11500" spc="-479" dirty="0">
              <a:solidFill>
                <a:srgbClr val="00B050"/>
              </a:solidFill>
              <a:latin typeface="可画乐黑"/>
              <a:ea typeface="可画乐黑"/>
              <a:cs typeface="可画乐黑"/>
              <a:sym typeface="可画乐黑"/>
            </a:endParaRPr>
          </a:p>
        </p:txBody>
      </p:sp>
    </p:spTree>
    <p:extLst>
      <p:ext uri="{BB962C8B-B14F-4D97-AF65-F5344CB8AC3E}">
        <p14:creationId xmlns:p14="http://schemas.microsoft.com/office/powerpoint/2010/main" val="16942503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269931">
            <a:off x="17003502" y="2882213"/>
            <a:ext cx="1353652" cy="1587438"/>
          </a:xfrm>
          <a:custGeom>
            <a:avLst/>
            <a:gdLst/>
            <a:ahLst/>
            <a:cxnLst/>
            <a:rect l="l" t="t" r="r" b="b"/>
            <a:pathLst>
              <a:path w="1353652" h="1587438">
                <a:moveTo>
                  <a:pt x="0" y="0"/>
                </a:moveTo>
                <a:lnTo>
                  <a:pt x="1353651" y="0"/>
                </a:lnTo>
                <a:lnTo>
                  <a:pt x="1353651" y="1587437"/>
                </a:lnTo>
                <a:lnTo>
                  <a:pt x="0" y="15874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231150">
            <a:off x="1043062" y="-2455266"/>
            <a:ext cx="5053887" cy="4837955"/>
          </a:xfrm>
          <a:custGeom>
            <a:avLst/>
            <a:gdLst/>
            <a:ahLst/>
            <a:cxnLst/>
            <a:rect l="l" t="t" r="r" b="b"/>
            <a:pathLst>
              <a:path w="5053887" h="4837955">
                <a:moveTo>
                  <a:pt x="0" y="0"/>
                </a:moveTo>
                <a:lnTo>
                  <a:pt x="5053887" y="0"/>
                </a:lnTo>
                <a:lnTo>
                  <a:pt x="5053887" y="4837955"/>
                </a:lnTo>
                <a:lnTo>
                  <a:pt x="0" y="48379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28" b="-11706"/>
            </a:stretch>
          </a:blipFill>
        </p:spPr>
      </p:sp>
      <p:sp>
        <p:nvSpPr>
          <p:cNvPr id="4" name="Freeform 4"/>
          <p:cNvSpPr/>
          <p:nvPr/>
        </p:nvSpPr>
        <p:spPr>
          <a:xfrm rot="-1411738" flipH="1">
            <a:off x="-1735952" y="5224724"/>
            <a:ext cx="5529305" cy="7490438"/>
          </a:xfrm>
          <a:custGeom>
            <a:avLst/>
            <a:gdLst/>
            <a:ahLst/>
            <a:cxnLst/>
            <a:rect l="l" t="t" r="r" b="b"/>
            <a:pathLst>
              <a:path w="5529305" h="7490438">
                <a:moveTo>
                  <a:pt x="5529304" y="0"/>
                </a:moveTo>
                <a:lnTo>
                  <a:pt x="0" y="0"/>
                </a:lnTo>
                <a:lnTo>
                  <a:pt x="0" y="7490438"/>
                </a:lnTo>
                <a:lnTo>
                  <a:pt x="5529304" y="7490438"/>
                </a:lnTo>
                <a:lnTo>
                  <a:pt x="552930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3280583">
            <a:off x="170779" y="4332786"/>
            <a:ext cx="865853" cy="1015393"/>
          </a:xfrm>
          <a:custGeom>
            <a:avLst/>
            <a:gdLst/>
            <a:ahLst/>
            <a:cxnLst/>
            <a:rect l="l" t="t" r="r" b="b"/>
            <a:pathLst>
              <a:path w="865853" h="1015393">
                <a:moveTo>
                  <a:pt x="0" y="0"/>
                </a:moveTo>
                <a:lnTo>
                  <a:pt x="865853" y="0"/>
                </a:lnTo>
                <a:lnTo>
                  <a:pt x="865853" y="1015394"/>
                </a:lnTo>
                <a:lnTo>
                  <a:pt x="0" y="101539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5188846">
            <a:off x="427133" y="5124891"/>
            <a:ext cx="617995" cy="724728"/>
          </a:xfrm>
          <a:custGeom>
            <a:avLst/>
            <a:gdLst/>
            <a:ahLst/>
            <a:cxnLst/>
            <a:rect l="l" t="t" r="r" b="b"/>
            <a:pathLst>
              <a:path w="617995" h="724728">
                <a:moveTo>
                  <a:pt x="0" y="0"/>
                </a:moveTo>
                <a:lnTo>
                  <a:pt x="617995" y="0"/>
                </a:lnTo>
                <a:lnTo>
                  <a:pt x="617995" y="724728"/>
                </a:lnTo>
                <a:lnTo>
                  <a:pt x="0" y="72472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597175">
            <a:off x="2635874" y="8152089"/>
            <a:ext cx="2552102" cy="3366081"/>
          </a:xfrm>
          <a:custGeom>
            <a:avLst/>
            <a:gdLst/>
            <a:ahLst/>
            <a:cxnLst/>
            <a:rect l="l" t="t" r="r" b="b"/>
            <a:pathLst>
              <a:path w="2552102" h="3366081">
                <a:moveTo>
                  <a:pt x="0" y="0"/>
                </a:moveTo>
                <a:lnTo>
                  <a:pt x="2552102" y="0"/>
                </a:lnTo>
                <a:lnTo>
                  <a:pt x="2552102" y="3366081"/>
                </a:lnTo>
                <a:lnTo>
                  <a:pt x="0" y="33660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2541047">
            <a:off x="15190548" y="-1051112"/>
            <a:ext cx="5090523" cy="4627748"/>
          </a:xfrm>
          <a:custGeom>
            <a:avLst/>
            <a:gdLst/>
            <a:ahLst/>
            <a:cxnLst/>
            <a:rect l="l" t="t" r="r" b="b"/>
            <a:pathLst>
              <a:path w="5090523" h="4627748">
                <a:moveTo>
                  <a:pt x="0" y="0"/>
                </a:moveTo>
                <a:lnTo>
                  <a:pt x="5090523" y="0"/>
                </a:lnTo>
                <a:lnTo>
                  <a:pt x="5090523" y="4627748"/>
                </a:lnTo>
                <a:lnTo>
                  <a:pt x="0" y="462774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5888056">
            <a:off x="7498749" y="-3179205"/>
            <a:ext cx="3154571" cy="4906934"/>
          </a:xfrm>
          <a:custGeom>
            <a:avLst/>
            <a:gdLst/>
            <a:ahLst/>
            <a:cxnLst/>
            <a:rect l="l" t="t" r="r" b="b"/>
            <a:pathLst>
              <a:path w="3154571" h="4906934">
                <a:moveTo>
                  <a:pt x="0" y="0"/>
                </a:moveTo>
                <a:lnTo>
                  <a:pt x="3154571" y="0"/>
                </a:lnTo>
                <a:lnTo>
                  <a:pt x="3154571" y="4906935"/>
                </a:lnTo>
                <a:lnTo>
                  <a:pt x="0" y="490693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39712"/>
            </a:stretch>
          </a:blipFill>
        </p:spPr>
      </p:sp>
      <p:sp>
        <p:nvSpPr>
          <p:cNvPr id="13" name="Freeform 13"/>
          <p:cNvSpPr/>
          <p:nvPr/>
        </p:nvSpPr>
        <p:spPr>
          <a:xfrm rot="8748774">
            <a:off x="6582611" y="8748541"/>
            <a:ext cx="2290766" cy="2550448"/>
          </a:xfrm>
          <a:custGeom>
            <a:avLst/>
            <a:gdLst/>
            <a:ahLst/>
            <a:cxnLst/>
            <a:rect l="l" t="t" r="r" b="b"/>
            <a:pathLst>
              <a:path w="2290766" h="2550448">
                <a:moveTo>
                  <a:pt x="0" y="0"/>
                </a:moveTo>
                <a:lnTo>
                  <a:pt x="2290766" y="0"/>
                </a:lnTo>
                <a:lnTo>
                  <a:pt x="2290766" y="2550448"/>
                </a:lnTo>
                <a:lnTo>
                  <a:pt x="0" y="255044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4177288">
            <a:off x="14661849" y="1069540"/>
            <a:ext cx="703515" cy="1265426"/>
          </a:xfrm>
          <a:custGeom>
            <a:avLst/>
            <a:gdLst/>
            <a:ahLst/>
            <a:cxnLst/>
            <a:rect l="l" t="t" r="r" b="b"/>
            <a:pathLst>
              <a:path w="703515" h="1265426">
                <a:moveTo>
                  <a:pt x="0" y="0"/>
                </a:moveTo>
                <a:lnTo>
                  <a:pt x="703515" y="0"/>
                </a:lnTo>
                <a:lnTo>
                  <a:pt x="703515" y="1265426"/>
                </a:lnTo>
                <a:lnTo>
                  <a:pt x="0" y="126542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35680" r="-25877"/>
            </a:stretch>
          </a:blipFill>
        </p:spPr>
      </p:sp>
      <p:sp>
        <p:nvSpPr>
          <p:cNvPr id="16" name="Freeform 16"/>
          <p:cNvSpPr/>
          <p:nvPr/>
        </p:nvSpPr>
        <p:spPr>
          <a:xfrm rot="5101081">
            <a:off x="14419390" y="646971"/>
            <a:ext cx="463376" cy="815847"/>
          </a:xfrm>
          <a:custGeom>
            <a:avLst/>
            <a:gdLst/>
            <a:ahLst/>
            <a:cxnLst/>
            <a:rect l="l" t="t" r="r" b="b"/>
            <a:pathLst>
              <a:path w="463376" h="815847">
                <a:moveTo>
                  <a:pt x="0" y="0"/>
                </a:moveTo>
                <a:lnTo>
                  <a:pt x="463376" y="0"/>
                </a:lnTo>
                <a:lnTo>
                  <a:pt x="463376" y="815847"/>
                </a:lnTo>
                <a:lnTo>
                  <a:pt x="0" y="81584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34743" r="-23395"/>
            </a:stretch>
          </a:blipFill>
        </p:spPr>
      </p:sp>
      <p:sp>
        <p:nvSpPr>
          <p:cNvPr id="17" name="Freeform 17"/>
          <p:cNvSpPr/>
          <p:nvPr/>
        </p:nvSpPr>
        <p:spPr>
          <a:xfrm rot="6515010">
            <a:off x="13898826" y="-603282"/>
            <a:ext cx="1023242" cy="1401295"/>
          </a:xfrm>
          <a:custGeom>
            <a:avLst/>
            <a:gdLst/>
            <a:ahLst/>
            <a:cxnLst/>
            <a:rect l="l" t="t" r="r" b="b"/>
            <a:pathLst>
              <a:path w="1023242" h="1401295">
                <a:moveTo>
                  <a:pt x="0" y="0"/>
                </a:moveTo>
                <a:lnTo>
                  <a:pt x="1023243" y="0"/>
                </a:lnTo>
                <a:lnTo>
                  <a:pt x="1023243" y="1401294"/>
                </a:lnTo>
                <a:lnTo>
                  <a:pt x="0" y="140129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r="-23002"/>
            </a:stretch>
          </a:blipFill>
        </p:spPr>
      </p:sp>
      <p:sp>
        <p:nvSpPr>
          <p:cNvPr id="18" name="Freeform 18"/>
          <p:cNvSpPr/>
          <p:nvPr/>
        </p:nvSpPr>
        <p:spPr>
          <a:xfrm rot="-238726">
            <a:off x="-1694321" y="-983038"/>
            <a:ext cx="4099606" cy="4491600"/>
          </a:xfrm>
          <a:custGeom>
            <a:avLst/>
            <a:gdLst/>
            <a:ahLst/>
            <a:cxnLst/>
            <a:rect l="l" t="t" r="r" b="b"/>
            <a:pathLst>
              <a:path w="4099606" h="4491600">
                <a:moveTo>
                  <a:pt x="0" y="0"/>
                </a:moveTo>
                <a:lnTo>
                  <a:pt x="4099606" y="0"/>
                </a:lnTo>
                <a:lnTo>
                  <a:pt x="4099606" y="4491600"/>
                </a:lnTo>
                <a:lnTo>
                  <a:pt x="0" y="44916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3881310" y="6962732"/>
            <a:ext cx="1948793" cy="3019256"/>
          </a:xfrm>
          <a:custGeom>
            <a:avLst/>
            <a:gdLst/>
            <a:ahLst/>
            <a:cxnLst/>
            <a:rect l="l" t="t" r="r" b="b"/>
            <a:pathLst>
              <a:path w="1948793" h="3019256">
                <a:moveTo>
                  <a:pt x="0" y="0"/>
                </a:moveTo>
                <a:lnTo>
                  <a:pt x="1948792" y="0"/>
                </a:lnTo>
                <a:lnTo>
                  <a:pt x="1948792" y="3019257"/>
                </a:lnTo>
                <a:lnTo>
                  <a:pt x="0" y="3019257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22" name="TextBox 11">
            <a:extLst>
              <a:ext uri="{FF2B5EF4-FFF2-40B4-BE49-F238E27FC236}">
                <a16:creationId xmlns:a16="http://schemas.microsoft.com/office/drawing/2014/main" id="{BFB5EA38-3948-4028-AE70-B326BB5A441A}"/>
              </a:ext>
            </a:extLst>
          </p:cNvPr>
          <p:cNvSpPr txBox="1"/>
          <p:nvPr/>
        </p:nvSpPr>
        <p:spPr>
          <a:xfrm>
            <a:off x="2167313" y="871199"/>
            <a:ext cx="13635816" cy="2051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999"/>
              </a:lnSpc>
            </a:pPr>
            <a:r>
              <a:rPr lang="zh-TW" altLang="en-US" sz="15999" spc="-479" dirty="0">
                <a:solidFill>
                  <a:srgbClr val="2A2952"/>
                </a:solidFill>
                <a:latin typeface="可画乐黑"/>
                <a:ea typeface="可画乐黑"/>
                <a:cs typeface="可画乐黑"/>
                <a:sym typeface="可画乐黑"/>
              </a:rPr>
              <a:t>腦力激盪</a:t>
            </a:r>
            <a:endParaRPr lang="en-US" sz="15999" spc="-479" dirty="0">
              <a:solidFill>
                <a:srgbClr val="2A2952"/>
              </a:solidFill>
              <a:latin typeface="可画乐黑"/>
              <a:ea typeface="可画乐黑"/>
              <a:cs typeface="可画乐黑"/>
              <a:sym typeface="可画乐黑"/>
            </a:endParaRPr>
          </a:p>
        </p:txBody>
      </p:sp>
      <p:sp>
        <p:nvSpPr>
          <p:cNvPr id="25" name="TextBox 11">
            <a:extLst>
              <a:ext uri="{FF2B5EF4-FFF2-40B4-BE49-F238E27FC236}">
                <a16:creationId xmlns:a16="http://schemas.microsoft.com/office/drawing/2014/main" id="{7E68F173-207E-488B-A5EC-965EFD739525}"/>
              </a:ext>
            </a:extLst>
          </p:cNvPr>
          <p:cNvSpPr txBox="1"/>
          <p:nvPr/>
        </p:nvSpPr>
        <p:spPr>
          <a:xfrm>
            <a:off x="3500406" y="3092217"/>
            <a:ext cx="12353814" cy="39008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5999"/>
              </a:lnSpc>
            </a:pPr>
            <a:r>
              <a:rPr lang="en-US" altLang="zh-TW" sz="11500" spc="-479" dirty="0">
                <a:solidFill>
                  <a:srgbClr val="00B050"/>
                </a:solidFill>
                <a:latin typeface="可画乐黑"/>
                <a:ea typeface="可画乐黑"/>
                <a:cs typeface="可画乐黑"/>
                <a:sym typeface="可画乐黑"/>
              </a:rPr>
              <a:t>Q5:</a:t>
            </a:r>
            <a:r>
              <a:rPr lang="zh-TW" altLang="en-US" sz="11500" spc="-479" dirty="0">
                <a:solidFill>
                  <a:srgbClr val="00B050"/>
                </a:solidFill>
                <a:latin typeface="可画乐黑"/>
                <a:ea typeface="可画乐黑"/>
                <a:cs typeface="可画乐黑"/>
                <a:sym typeface="可画乐黑"/>
              </a:rPr>
              <a:t>請問選課有問題，要找哪單位</a:t>
            </a:r>
            <a:r>
              <a:rPr lang="en-US" altLang="zh-TW" sz="11500" spc="-479" dirty="0">
                <a:solidFill>
                  <a:srgbClr val="00B050"/>
                </a:solidFill>
                <a:latin typeface="可画乐黑"/>
                <a:ea typeface="可画乐黑"/>
                <a:cs typeface="可画乐黑"/>
                <a:sym typeface="可画乐黑"/>
              </a:rPr>
              <a:t>?</a:t>
            </a:r>
            <a:endParaRPr lang="zh-TW" altLang="en-US" sz="11500" spc="-479" dirty="0">
              <a:solidFill>
                <a:srgbClr val="00B050"/>
              </a:solidFill>
              <a:latin typeface="可画乐黑"/>
              <a:ea typeface="可画乐黑"/>
              <a:cs typeface="可画乐黑"/>
              <a:sym typeface="可画乐黑"/>
            </a:endParaRPr>
          </a:p>
        </p:txBody>
      </p:sp>
      <p:sp>
        <p:nvSpPr>
          <p:cNvPr id="20" name="TextBox 11">
            <a:extLst>
              <a:ext uri="{FF2B5EF4-FFF2-40B4-BE49-F238E27FC236}">
                <a16:creationId xmlns:a16="http://schemas.microsoft.com/office/drawing/2014/main" id="{202645CD-DA13-43C9-B63E-CD85D6072CE3}"/>
              </a:ext>
            </a:extLst>
          </p:cNvPr>
          <p:cNvSpPr txBox="1"/>
          <p:nvPr/>
        </p:nvSpPr>
        <p:spPr>
          <a:xfrm>
            <a:off x="6177768" y="6794414"/>
            <a:ext cx="12236406" cy="16542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900"/>
              </a:lnSpc>
            </a:pPr>
            <a:r>
              <a:rPr lang="en-US" altLang="zh-TW" sz="11000" spc="-479" dirty="0">
                <a:solidFill>
                  <a:srgbClr val="FF0000"/>
                </a:solidFill>
                <a:latin typeface="可画乐黑"/>
                <a:ea typeface="可画乐黑"/>
                <a:cs typeface="可画乐黑"/>
                <a:sym typeface="可画乐黑"/>
              </a:rPr>
              <a:t>A5:</a:t>
            </a:r>
            <a:r>
              <a:rPr lang="zh-TW" altLang="en-US" sz="11000" spc="-479" dirty="0">
                <a:solidFill>
                  <a:srgbClr val="FF0000"/>
                </a:solidFill>
                <a:latin typeface="可画乐黑"/>
                <a:ea typeface="可画乐黑"/>
                <a:cs typeface="可画乐黑"/>
                <a:sym typeface="可画乐黑"/>
              </a:rPr>
              <a:t>教務處課務組</a:t>
            </a:r>
            <a:endParaRPr lang="en-US" sz="11000" spc="-479" dirty="0">
              <a:solidFill>
                <a:srgbClr val="FF0000"/>
              </a:solidFill>
              <a:latin typeface="可画乐黑"/>
              <a:ea typeface="可画乐黑"/>
              <a:cs typeface="可画乐黑"/>
              <a:sym typeface="可画乐黑"/>
            </a:endParaRPr>
          </a:p>
        </p:txBody>
      </p:sp>
    </p:spTree>
    <p:extLst>
      <p:ext uri="{BB962C8B-B14F-4D97-AF65-F5344CB8AC3E}">
        <p14:creationId xmlns:p14="http://schemas.microsoft.com/office/powerpoint/2010/main" val="6083677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269931">
            <a:off x="17003502" y="2882213"/>
            <a:ext cx="1353652" cy="1587438"/>
          </a:xfrm>
          <a:custGeom>
            <a:avLst/>
            <a:gdLst/>
            <a:ahLst/>
            <a:cxnLst/>
            <a:rect l="l" t="t" r="r" b="b"/>
            <a:pathLst>
              <a:path w="1353652" h="1587438">
                <a:moveTo>
                  <a:pt x="0" y="0"/>
                </a:moveTo>
                <a:lnTo>
                  <a:pt x="1353651" y="0"/>
                </a:lnTo>
                <a:lnTo>
                  <a:pt x="1353651" y="1587437"/>
                </a:lnTo>
                <a:lnTo>
                  <a:pt x="0" y="15874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231150">
            <a:off x="1043062" y="-2455266"/>
            <a:ext cx="5053887" cy="4837955"/>
          </a:xfrm>
          <a:custGeom>
            <a:avLst/>
            <a:gdLst/>
            <a:ahLst/>
            <a:cxnLst/>
            <a:rect l="l" t="t" r="r" b="b"/>
            <a:pathLst>
              <a:path w="5053887" h="4837955">
                <a:moveTo>
                  <a:pt x="0" y="0"/>
                </a:moveTo>
                <a:lnTo>
                  <a:pt x="5053887" y="0"/>
                </a:lnTo>
                <a:lnTo>
                  <a:pt x="5053887" y="4837955"/>
                </a:lnTo>
                <a:lnTo>
                  <a:pt x="0" y="48379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28" b="-11706"/>
            </a:stretch>
          </a:blipFill>
        </p:spPr>
      </p:sp>
      <p:sp>
        <p:nvSpPr>
          <p:cNvPr id="4" name="Freeform 4"/>
          <p:cNvSpPr/>
          <p:nvPr/>
        </p:nvSpPr>
        <p:spPr>
          <a:xfrm rot="-1411738" flipH="1">
            <a:off x="-1735952" y="5224724"/>
            <a:ext cx="5529305" cy="7490438"/>
          </a:xfrm>
          <a:custGeom>
            <a:avLst/>
            <a:gdLst/>
            <a:ahLst/>
            <a:cxnLst/>
            <a:rect l="l" t="t" r="r" b="b"/>
            <a:pathLst>
              <a:path w="5529305" h="7490438">
                <a:moveTo>
                  <a:pt x="5529304" y="0"/>
                </a:moveTo>
                <a:lnTo>
                  <a:pt x="0" y="0"/>
                </a:lnTo>
                <a:lnTo>
                  <a:pt x="0" y="7490438"/>
                </a:lnTo>
                <a:lnTo>
                  <a:pt x="5529304" y="7490438"/>
                </a:lnTo>
                <a:lnTo>
                  <a:pt x="552930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3280583">
            <a:off x="170779" y="4332786"/>
            <a:ext cx="865853" cy="1015393"/>
          </a:xfrm>
          <a:custGeom>
            <a:avLst/>
            <a:gdLst/>
            <a:ahLst/>
            <a:cxnLst/>
            <a:rect l="l" t="t" r="r" b="b"/>
            <a:pathLst>
              <a:path w="865853" h="1015393">
                <a:moveTo>
                  <a:pt x="0" y="0"/>
                </a:moveTo>
                <a:lnTo>
                  <a:pt x="865853" y="0"/>
                </a:lnTo>
                <a:lnTo>
                  <a:pt x="865853" y="1015394"/>
                </a:lnTo>
                <a:lnTo>
                  <a:pt x="0" y="101539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5188846">
            <a:off x="427133" y="5124891"/>
            <a:ext cx="617995" cy="724728"/>
          </a:xfrm>
          <a:custGeom>
            <a:avLst/>
            <a:gdLst/>
            <a:ahLst/>
            <a:cxnLst/>
            <a:rect l="l" t="t" r="r" b="b"/>
            <a:pathLst>
              <a:path w="617995" h="724728">
                <a:moveTo>
                  <a:pt x="0" y="0"/>
                </a:moveTo>
                <a:lnTo>
                  <a:pt x="617995" y="0"/>
                </a:lnTo>
                <a:lnTo>
                  <a:pt x="617995" y="724728"/>
                </a:lnTo>
                <a:lnTo>
                  <a:pt x="0" y="72472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597175">
            <a:off x="2635874" y="8152089"/>
            <a:ext cx="2552102" cy="3366081"/>
          </a:xfrm>
          <a:custGeom>
            <a:avLst/>
            <a:gdLst/>
            <a:ahLst/>
            <a:cxnLst/>
            <a:rect l="l" t="t" r="r" b="b"/>
            <a:pathLst>
              <a:path w="2552102" h="3366081">
                <a:moveTo>
                  <a:pt x="0" y="0"/>
                </a:moveTo>
                <a:lnTo>
                  <a:pt x="2552102" y="0"/>
                </a:lnTo>
                <a:lnTo>
                  <a:pt x="2552102" y="3366081"/>
                </a:lnTo>
                <a:lnTo>
                  <a:pt x="0" y="33660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2541047">
            <a:off x="15190548" y="-1051112"/>
            <a:ext cx="5090523" cy="4627748"/>
          </a:xfrm>
          <a:custGeom>
            <a:avLst/>
            <a:gdLst/>
            <a:ahLst/>
            <a:cxnLst/>
            <a:rect l="l" t="t" r="r" b="b"/>
            <a:pathLst>
              <a:path w="5090523" h="4627748">
                <a:moveTo>
                  <a:pt x="0" y="0"/>
                </a:moveTo>
                <a:lnTo>
                  <a:pt x="5090523" y="0"/>
                </a:lnTo>
                <a:lnTo>
                  <a:pt x="5090523" y="4627748"/>
                </a:lnTo>
                <a:lnTo>
                  <a:pt x="0" y="462774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5888056">
            <a:off x="7498749" y="-3179205"/>
            <a:ext cx="3154571" cy="4906934"/>
          </a:xfrm>
          <a:custGeom>
            <a:avLst/>
            <a:gdLst/>
            <a:ahLst/>
            <a:cxnLst/>
            <a:rect l="l" t="t" r="r" b="b"/>
            <a:pathLst>
              <a:path w="3154571" h="4906934">
                <a:moveTo>
                  <a:pt x="0" y="0"/>
                </a:moveTo>
                <a:lnTo>
                  <a:pt x="3154571" y="0"/>
                </a:lnTo>
                <a:lnTo>
                  <a:pt x="3154571" y="4906935"/>
                </a:lnTo>
                <a:lnTo>
                  <a:pt x="0" y="490693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39712"/>
            </a:stretch>
          </a:blipFill>
        </p:spPr>
      </p:sp>
      <p:sp>
        <p:nvSpPr>
          <p:cNvPr id="13" name="Freeform 13"/>
          <p:cNvSpPr/>
          <p:nvPr/>
        </p:nvSpPr>
        <p:spPr>
          <a:xfrm rot="8748774">
            <a:off x="6582611" y="8748541"/>
            <a:ext cx="2290766" cy="2550448"/>
          </a:xfrm>
          <a:custGeom>
            <a:avLst/>
            <a:gdLst/>
            <a:ahLst/>
            <a:cxnLst/>
            <a:rect l="l" t="t" r="r" b="b"/>
            <a:pathLst>
              <a:path w="2290766" h="2550448">
                <a:moveTo>
                  <a:pt x="0" y="0"/>
                </a:moveTo>
                <a:lnTo>
                  <a:pt x="2290766" y="0"/>
                </a:lnTo>
                <a:lnTo>
                  <a:pt x="2290766" y="2550448"/>
                </a:lnTo>
                <a:lnTo>
                  <a:pt x="0" y="255044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4177288">
            <a:off x="14661849" y="1069540"/>
            <a:ext cx="703515" cy="1265426"/>
          </a:xfrm>
          <a:custGeom>
            <a:avLst/>
            <a:gdLst/>
            <a:ahLst/>
            <a:cxnLst/>
            <a:rect l="l" t="t" r="r" b="b"/>
            <a:pathLst>
              <a:path w="703515" h="1265426">
                <a:moveTo>
                  <a:pt x="0" y="0"/>
                </a:moveTo>
                <a:lnTo>
                  <a:pt x="703515" y="0"/>
                </a:lnTo>
                <a:lnTo>
                  <a:pt x="703515" y="1265426"/>
                </a:lnTo>
                <a:lnTo>
                  <a:pt x="0" y="126542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35680" r="-25877"/>
            </a:stretch>
          </a:blipFill>
        </p:spPr>
      </p:sp>
      <p:sp>
        <p:nvSpPr>
          <p:cNvPr id="16" name="Freeform 16"/>
          <p:cNvSpPr/>
          <p:nvPr/>
        </p:nvSpPr>
        <p:spPr>
          <a:xfrm rot="5101081">
            <a:off x="14419390" y="646971"/>
            <a:ext cx="463376" cy="815847"/>
          </a:xfrm>
          <a:custGeom>
            <a:avLst/>
            <a:gdLst/>
            <a:ahLst/>
            <a:cxnLst/>
            <a:rect l="l" t="t" r="r" b="b"/>
            <a:pathLst>
              <a:path w="463376" h="815847">
                <a:moveTo>
                  <a:pt x="0" y="0"/>
                </a:moveTo>
                <a:lnTo>
                  <a:pt x="463376" y="0"/>
                </a:lnTo>
                <a:lnTo>
                  <a:pt x="463376" y="815847"/>
                </a:lnTo>
                <a:lnTo>
                  <a:pt x="0" y="81584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34743" r="-23395"/>
            </a:stretch>
          </a:blipFill>
        </p:spPr>
      </p:sp>
      <p:sp>
        <p:nvSpPr>
          <p:cNvPr id="17" name="Freeform 17"/>
          <p:cNvSpPr/>
          <p:nvPr/>
        </p:nvSpPr>
        <p:spPr>
          <a:xfrm rot="6515010">
            <a:off x="13898826" y="-603282"/>
            <a:ext cx="1023242" cy="1401295"/>
          </a:xfrm>
          <a:custGeom>
            <a:avLst/>
            <a:gdLst/>
            <a:ahLst/>
            <a:cxnLst/>
            <a:rect l="l" t="t" r="r" b="b"/>
            <a:pathLst>
              <a:path w="1023242" h="1401295">
                <a:moveTo>
                  <a:pt x="0" y="0"/>
                </a:moveTo>
                <a:lnTo>
                  <a:pt x="1023243" y="0"/>
                </a:lnTo>
                <a:lnTo>
                  <a:pt x="1023243" y="1401294"/>
                </a:lnTo>
                <a:lnTo>
                  <a:pt x="0" y="140129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r="-23002"/>
            </a:stretch>
          </a:blipFill>
        </p:spPr>
      </p:sp>
      <p:sp>
        <p:nvSpPr>
          <p:cNvPr id="18" name="Freeform 18"/>
          <p:cNvSpPr/>
          <p:nvPr/>
        </p:nvSpPr>
        <p:spPr>
          <a:xfrm rot="-238726">
            <a:off x="-1694321" y="-983038"/>
            <a:ext cx="4099606" cy="4491600"/>
          </a:xfrm>
          <a:custGeom>
            <a:avLst/>
            <a:gdLst/>
            <a:ahLst/>
            <a:cxnLst/>
            <a:rect l="l" t="t" r="r" b="b"/>
            <a:pathLst>
              <a:path w="4099606" h="4491600">
                <a:moveTo>
                  <a:pt x="0" y="0"/>
                </a:moveTo>
                <a:lnTo>
                  <a:pt x="4099606" y="0"/>
                </a:lnTo>
                <a:lnTo>
                  <a:pt x="4099606" y="4491600"/>
                </a:lnTo>
                <a:lnTo>
                  <a:pt x="0" y="44916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3881310" y="6962732"/>
            <a:ext cx="1948793" cy="3019256"/>
          </a:xfrm>
          <a:custGeom>
            <a:avLst/>
            <a:gdLst/>
            <a:ahLst/>
            <a:cxnLst/>
            <a:rect l="l" t="t" r="r" b="b"/>
            <a:pathLst>
              <a:path w="1948793" h="3019256">
                <a:moveTo>
                  <a:pt x="0" y="0"/>
                </a:moveTo>
                <a:lnTo>
                  <a:pt x="1948792" y="0"/>
                </a:lnTo>
                <a:lnTo>
                  <a:pt x="1948792" y="3019257"/>
                </a:lnTo>
                <a:lnTo>
                  <a:pt x="0" y="3019257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22" name="TextBox 11">
            <a:extLst>
              <a:ext uri="{FF2B5EF4-FFF2-40B4-BE49-F238E27FC236}">
                <a16:creationId xmlns:a16="http://schemas.microsoft.com/office/drawing/2014/main" id="{BFB5EA38-3948-4028-AE70-B326BB5A441A}"/>
              </a:ext>
            </a:extLst>
          </p:cNvPr>
          <p:cNvSpPr txBox="1"/>
          <p:nvPr/>
        </p:nvSpPr>
        <p:spPr>
          <a:xfrm>
            <a:off x="2302970" y="2220083"/>
            <a:ext cx="13718915" cy="59527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5999"/>
              </a:lnSpc>
            </a:pPr>
            <a:r>
              <a:rPr lang="zh-TW" altLang="en-US" sz="11500" spc="-479" dirty="0">
                <a:solidFill>
                  <a:srgbClr val="2A2952"/>
                </a:solidFill>
                <a:latin typeface="可画乐黑"/>
                <a:ea typeface="可画乐黑"/>
              </a:rPr>
              <a:t>預祝新生，都能在大學四年收穫滿滿，玩得開心、學得精彩！</a:t>
            </a:r>
            <a:endParaRPr lang="en-US" sz="11500" spc="-479" dirty="0">
              <a:solidFill>
                <a:srgbClr val="2A2952"/>
              </a:solidFill>
              <a:latin typeface="可画乐黑"/>
              <a:ea typeface="可画乐黑"/>
              <a:sym typeface="可画乐黑"/>
            </a:endParaRPr>
          </a:p>
        </p:txBody>
      </p:sp>
    </p:spTree>
    <p:extLst>
      <p:ext uri="{BB962C8B-B14F-4D97-AF65-F5344CB8AC3E}">
        <p14:creationId xmlns:p14="http://schemas.microsoft.com/office/powerpoint/2010/main" val="13897615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D5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83670" y="1580077"/>
            <a:ext cx="4092474" cy="2828923"/>
          </a:xfrm>
          <a:custGeom>
            <a:avLst/>
            <a:gdLst/>
            <a:ahLst/>
            <a:cxnLst/>
            <a:rect l="l" t="t" r="r" b="b"/>
            <a:pathLst>
              <a:path w="4092474" h="2828923">
                <a:moveTo>
                  <a:pt x="0" y="0"/>
                </a:moveTo>
                <a:lnTo>
                  <a:pt x="4092474" y="0"/>
                </a:lnTo>
                <a:lnTo>
                  <a:pt x="4092474" y="2828923"/>
                </a:lnTo>
                <a:lnTo>
                  <a:pt x="0" y="28289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763118" y="1633437"/>
            <a:ext cx="12310370" cy="25940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7599"/>
              </a:lnSpc>
              <a:spcBef>
                <a:spcPct val="0"/>
              </a:spcBef>
            </a:pPr>
            <a:r>
              <a:rPr lang="en-US" sz="15999" dirty="0" err="1">
                <a:solidFill>
                  <a:srgbClr val="000000"/>
                </a:solidFill>
                <a:latin typeface="可画动感隶书"/>
                <a:ea typeface="可画动感隶书"/>
                <a:cs typeface="可画动感隶书"/>
                <a:sym typeface="可画动感隶书"/>
              </a:rPr>
              <a:t>課業學習分享</a:t>
            </a:r>
            <a:endParaRPr lang="en-US" sz="15999" dirty="0">
              <a:solidFill>
                <a:srgbClr val="000000"/>
              </a:solidFill>
              <a:latin typeface="可画动感隶书"/>
              <a:ea typeface="可画动感隶书"/>
              <a:cs typeface="可画动感隶书"/>
              <a:sym typeface="可画动感隶书"/>
            </a:endParaRPr>
          </a:p>
        </p:txBody>
      </p:sp>
      <p:sp>
        <p:nvSpPr>
          <p:cNvPr id="4" name="Freeform 4"/>
          <p:cNvSpPr/>
          <p:nvPr/>
        </p:nvSpPr>
        <p:spPr>
          <a:xfrm rot="112479">
            <a:off x="4700135" y="4281637"/>
            <a:ext cx="7593870" cy="2202222"/>
          </a:xfrm>
          <a:custGeom>
            <a:avLst/>
            <a:gdLst/>
            <a:ahLst/>
            <a:cxnLst/>
            <a:rect l="l" t="t" r="r" b="b"/>
            <a:pathLst>
              <a:path w="7593870" h="2202222">
                <a:moveTo>
                  <a:pt x="0" y="0"/>
                </a:moveTo>
                <a:lnTo>
                  <a:pt x="7593870" y="0"/>
                </a:lnTo>
                <a:lnTo>
                  <a:pt x="7593870" y="2202223"/>
                </a:lnTo>
                <a:lnTo>
                  <a:pt x="0" y="22022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4181021" y="4765774"/>
            <a:ext cx="8239171" cy="6169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87"/>
              </a:lnSpc>
            </a:pPr>
            <a:r>
              <a:rPr lang="en-US" sz="3913" b="1">
                <a:solidFill>
                  <a:srgbClr val="000000"/>
                </a:solidFill>
                <a:latin typeface="Noto Sans T Chinese Bold"/>
                <a:ea typeface="Noto Sans T Chinese Bold"/>
                <a:cs typeface="Noto Sans T Chinese Bold"/>
                <a:sym typeface="Noto Sans T Chinese Bold"/>
              </a:rPr>
              <a:t>1.一定要搞懂學分規則與畢業門檻</a:t>
            </a:r>
          </a:p>
        </p:txBody>
      </p:sp>
      <p:sp>
        <p:nvSpPr>
          <p:cNvPr id="6" name="Freeform 6"/>
          <p:cNvSpPr/>
          <p:nvPr/>
        </p:nvSpPr>
        <p:spPr>
          <a:xfrm rot="5400000">
            <a:off x="-560560" y="5987260"/>
            <a:ext cx="5977290" cy="5999789"/>
          </a:xfrm>
          <a:custGeom>
            <a:avLst/>
            <a:gdLst/>
            <a:ahLst/>
            <a:cxnLst/>
            <a:rect l="l" t="t" r="r" b="b"/>
            <a:pathLst>
              <a:path w="5977290" h="5999789">
                <a:moveTo>
                  <a:pt x="0" y="0"/>
                </a:moveTo>
                <a:lnTo>
                  <a:pt x="5977290" y="0"/>
                </a:lnTo>
                <a:lnTo>
                  <a:pt x="5977290" y="5999789"/>
                </a:lnTo>
                <a:lnTo>
                  <a:pt x="0" y="599978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5893124" y="508088"/>
            <a:ext cx="1993899" cy="2143978"/>
          </a:xfrm>
          <a:custGeom>
            <a:avLst/>
            <a:gdLst/>
            <a:ahLst/>
            <a:cxnLst/>
            <a:rect l="l" t="t" r="r" b="b"/>
            <a:pathLst>
              <a:path w="1993899" h="2143978">
                <a:moveTo>
                  <a:pt x="0" y="0"/>
                </a:moveTo>
                <a:lnTo>
                  <a:pt x="1993900" y="0"/>
                </a:lnTo>
                <a:lnTo>
                  <a:pt x="1993900" y="2143978"/>
                </a:lnTo>
                <a:lnTo>
                  <a:pt x="0" y="21439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12479">
            <a:off x="5690353" y="5827430"/>
            <a:ext cx="6430686" cy="1864899"/>
          </a:xfrm>
          <a:custGeom>
            <a:avLst/>
            <a:gdLst/>
            <a:ahLst/>
            <a:cxnLst/>
            <a:rect l="l" t="t" r="r" b="b"/>
            <a:pathLst>
              <a:path w="6430686" h="1864899">
                <a:moveTo>
                  <a:pt x="0" y="0"/>
                </a:moveTo>
                <a:lnTo>
                  <a:pt x="6430686" y="0"/>
                </a:lnTo>
                <a:lnTo>
                  <a:pt x="6430686" y="1864899"/>
                </a:lnTo>
                <a:lnTo>
                  <a:pt x="0" y="18648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4936516" y="5744698"/>
            <a:ext cx="8479099" cy="6350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99"/>
              </a:lnSpc>
            </a:pPr>
            <a:r>
              <a:rPr lang="en-US" sz="3999" b="1" dirty="0">
                <a:solidFill>
                  <a:srgbClr val="000000"/>
                </a:solidFill>
                <a:latin typeface="Noto Sans T Chinese Bold"/>
                <a:ea typeface="Noto Sans T Chinese Bold"/>
                <a:cs typeface="Noto Sans T Chinese Bold"/>
                <a:sym typeface="Noto Sans T Chinese Bold"/>
              </a:rPr>
              <a:t>2.善用學校資源，別自己悶著頭苦讀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761177" y="6731305"/>
            <a:ext cx="8479099" cy="6350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99"/>
              </a:lnSpc>
            </a:pPr>
            <a:r>
              <a:rPr lang="en-US" sz="3999" b="1">
                <a:solidFill>
                  <a:srgbClr val="000000"/>
                </a:solidFill>
                <a:latin typeface="Noto Sans T Chinese Bold"/>
                <a:ea typeface="Noto Sans T Chinese Bold"/>
                <a:cs typeface="Noto Sans T Chinese Bold"/>
                <a:sym typeface="Noto Sans T Chinese Bold"/>
              </a:rPr>
              <a:t>3.老師風格差很大，多打聽</a:t>
            </a:r>
          </a:p>
        </p:txBody>
      </p:sp>
      <p:sp>
        <p:nvSpPr>
          <p:cNvPr id="11" name="Freeform 11"/>
          <p:cNvSpPr/>
          <p:nvPr/>
        </p:nvSpPr>
        <p:spPr>
          <a:xfrm rot="112479">
            <a:off x="5960722" y="7233765"/>
            <a:ext cx="6430686" cy="1864899"/>
          </a:xfrm>
          <a:custGeom>
            <a:avLst/>
            <a:gdLst/>
            <a:ahLst/>
            <a:cxnLst/>
            <a:rect l="l" t="t" r="r" b="b"/>
            <a:pathLst>
              <a:path w="6430686" h="1864899">
                <a:moveTo>
                  <a:pt x="0" y="0"/>
                </a:moveTo>
                <a:lnTo>
                  <a:pt x="6430687" y="0"/>
                </a:lnTo>
                <a:lnTo>
                  <a:pt x="6430687" y="1864899"/>
                </a:lnTo>
                <a:lnTo>
                  <a:pt x="0" y="186489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3962455" y="7718767"/>
            <a:ext cx="9453160" cy="6350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99"/>
              </a:lnSpc>
            </a:pPr>
            <a:r>
              <a:rPr lang="en-US" sz="3999" b="1">
                <a:solidFill>
                  <a:srgbClr val="000000"/>
                </a:solidFill>
                <a:latin typeface="Noto Sans T Chinese Bold"/>
                <a:ea typeface="Noto Sans T Chinese Bold"/>
                <a:cs typeface="Noto Sans T Chinese Bold"/>
                <a:sym typeface="Noto Sans T Chinese Bold"/>
              </a:rPr>
              <a:t>4.提早規劃未來，考照、檢定多多益善</a:t>
            </a:r>
          </a:p>
        </p:txBody>
      </p:sp>
      <p:sp>
        <p:nvSpPr>
          <p:cNvPr id="13" name="Freeform 13"/>
          <p:cNvSpPr/>
          <p:nvPr/>
        </p:nvSpPr>
        <p:spPr>
          <a:xfrm>
            <a:off x="14939451" y="8155196"/>
            <a:ext cx="3044103" cy="2096305"/>
          </a:xfrm>
          <a:custGeom>
            <a:avLst/>
            <a:gdLst/>
            <a:ahLst/>
            <a:cxnLst/>
            <a:rect l="l" t="t" r="r" b="b"/>
            <a:pathLst>
              <a:path w="3044103" h="2096305">
                <a:moveTo>
                  <a:pt x="0" y="0"/>
                </a:moveTo>
                <a:lnTo>
                  <a:pt x="3044103" y="0"/>
                </a:lnTo>
                <a:lnTo>
                  <a:pt x="3044103" y="2096305"/>
                </a:lnTo>
                <a:lnTo>
                  <a:pt x="0" y="209630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4" name="Group 14"/>
          <p:cNvGrpSpPr/>
          <p:nvPr/>
        </p:nvGrpSpPr>
        <p:grpSpPr>
          <a:xfrm rot="-161662">
            <a:off x="13357972" y="3826884"/>
            <a:ext cx="4583791" cy="1203287"/>
            <a:chOff x="15407" y="-12579"/>
            <a:chExt cx="6111721" cy="1604383"/>
          </a:xfrm>
        </p:grpSpPr>
        <p:sp>
          <p:nvSpPr>
            <p:cNvPr id="15" name="AutoShape 15"/>
            <p:cNvSpPr/>
            <p:nvPr/>
          </p:nvSpPr>
          <p:spPr>
            <a:xfrm rot="72398">
              <a:off x="15407" y="64182"/>
              <a:ext cx="6111721" cy="1527622"/>
            </a:xfrm>
            <a:prstGeom prst="rect">
              <a:avLst/>
            </a:prstGeom>
            <a:solidFill>
              <a:srgbClr val="5C67B6"/>
            </a:solidFill>
          </p:spPr>
        </p:sp>
        <p:sp>
          <p:nvSpPr>
            <p:cNvPr id="16" name="TextBox 16"/>
            <p:cNvSpPr txBox="1"/>
            <p:nvPr/>
          </p:nvSpPr>
          <p:spPr>
            <a:xfrm rot="72398">
              <a:off x="449180" y="-12579"/>
              <a:ext cx="5238910" cy="153127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555"/>
                </a:lnSpc>
                <a:spcBef>
                  <a:spcPct val="0"/>
                </a:spcBef>
              </a:pPr>
              <a:r>
                <a:rPr lang="en-US" sz="7539" dirty="0" err="1">
                  <a:solidFill>
                    <a:schemeClr val="bg1"/>
                  </a:solidFill>
                  <a:latin typeface="可画甜心体"/>
                  <a:ea typeface="可画甜心体"/>
                  <a:cs typeface="可画甜心体"/>
                  <a:sym typeface="可画甜心体"/>
                </a:rPr>
                <a:t>歡迎提問</a:t>
              </a:r>
              <a:endParaRPr lang="en-US" sz="7539" dirty="0">
                <a:solidFill>
                  <a:schemeClr val="bg1"/>
                </a:solidFill>
                <a:latin typeface="可画甜心体"/>
                <a:ea typeface="可画甜心体"/>
                <a:cs typeface="可画甜心体"/>
                <a:sym typeface="可画甜心体"/>
              </a:endParaRPr>
            </a:p>
          </p:txBody>
        </p:sp>
      </p:grpSp>
      <p:sp>
        <p:nvSpPr>
          <p:cNvPr id="17" name="Freeform 17"/>
          <p:cNvSpPr/>
          <p:nvPr/>
        </p:nvSpPr>
        <p:spPr>
          <a:xfrm rot="2247256">
            <a:off x="277723" y="144741"/>
            <a:ext cx="3058943" cy="2958832"/>
          </a:xfrm>
          <a:custGeom>
            <a:avLst/>
            <a:gdLst/>
            <a:ahLst/>
            <a:cxnLst/>
            <a:rect l="l" t="t" r="r" b="b"/>
            <a:pathLst>
              <a:path w="3058943" h="2958832">
                <a:moveTo>
                  <a:pt x="0" y="0"/>
                </a:moveTo>
                <a:lnTo>
                  <a:pt x="3058943" y="0"/>
                </a:lnTo>
                <a:lnTo>
                  <a:pt x="3058943" y="2958832"/>
                </a:lnTo>
                <a:lnTo>
                  <a:pt x="0" y="295883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58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800514">
            <a:off x="13249682" y="-1981111"/>
            <a:ext cx="5246760" cy="5266509"/>
          </a:xfrm>
          <a:custGeom>
            <a:avLst/>
            <a:gdLst/>
            <a:ahLst/>
            <a:cxnLst/>
            <a:rect l="l" t="t" r="r" b="b"/>
            <a:pathLst>
              <a:path w="5246760" h="5266509">
                <a:moveTo>
                  <a:pt x="0" y="0"/>
                </a:moveTo>
                <a:lnTo>
                  <a:pt x="5246760" y="0"/>
                </a:lnTo>
                <a:lnTo>
                  <a:pt x="5246760" y="5266509"/>
                </a:lnTo>
                <a:lnTo>
                  <a:pt x="0" y="52665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522428" y="7320289"/>
            <a:ext cx="4436076" cy="3876022"/>
          </a:xfrm>
          <a:custGeom>
            <a:avLst/>
            <a:gdLst/>
            <a:ahLst/>
            <a:cxnLst/>
            <a:rect l="l" t="t" r="r" b="b"/>
            <a:pathLst>
              <a:path w="4436076" h="3876022">
                <a:moveTo>
                  <a:pt x="0" y="0"/>
                </a:moveTo>
                <a:lnTo>
                  <a:pt x="4436076" y="0"/>
                </a:lnTo>
                <a:lnTo>
                  <a:pt x="4436076" y="3876022"/>
                </a:lnTo>
                <a:lnTo>
                  <a:pt x="0" y="38760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9184859">
            <a:off x="14501606" y="2784386"/>
            <a:ext cx="1566729" cy="1558895"/>
          </a:xfrm>
          <a:custGeom>
            <a:avLst/>
            <a:gdLst/>
            <a:ahLst/>
            <a:cxnLst/>
            <a:rect l="l" t="t" r="r" b="b"/>
            <a:pathLst>
              <a:path w="1566729" h="1558895">
                <a:moveTo>
                  <a:pt x="0" y="0"/>
                </a:moveTo>
                <a:lnTo>
                  <a:pt x="1566729" y="0"/>
                </a:lnTo>
                <a:lnTo>
                  <a:pt x="1566729" y="1558895"/>
                </a:lnTo>
                <a:lnTo>
                  <a:pt x="0" y="155889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511328" y="1618189"/>
            <a:ext cx="12310370" cy="25940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7599"/>
              </a:lnSpc>
              <a:spcBef>
                <a:spcPct val="0"/>
              </a:spcBef>
            </a:pPr>
            <a:r>
              <a:rPr lang="en-US" sz="15999" dirty="0" err="1">
                <a:solidFill>
                  <a:srgbClr val="FFFEFE"/>
                </a:solidFill>
                <a:latin typeface="可画动感隶书"/>
                <a:ea typeface="可画动感隶书"/>
                <a:cs typeface="可画动感隶书"/>
                <a:sym typeface="可画动感隶书"/>
              </a:rPr>
              <a:t>社團活動經驗</a:t>
            </a:r>
            <a:endParaRPr lang="en-US" sz="15999" dirty="0">
              <a:solidFill>
                <a:srgbClr val="FFFEFE"/>
              </a:solidFill>
              <a:latin typeface="可画动感隶书"/>
              <a:ea typeface="可画动感隶书"/>
              <a:cs typeface="可画动感隶书"/>
              <a:sym typeface="可画动感隶书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668088" y="4414360"/>
            <a:ext cx="7467049" cy="6169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87"/>
              </a:lnSpc>
            </a:pPr>
            <a:r>
              <a:rPr lang="en-US" sz="3913" b="1">
                <a:solidFill>
                  <a:srgbClr val="F3D50F"/>
                </a:solidFill>
                <a:latin typeface="Noto Sans T Chinese Bold"/>
                <a:ea typeface="Noto Sans T Chinese Bold"/>
                <a:cs typeface="Noto Sans T Chinese Bold"/>
                <a:sym typeface="Noto Sans T Chinese Bold"/>
              </a:rPr>
              <a:t>義守社團多元，總有一個適合你</a:t>
            </a:r>
          </a:p>
        </p:txBody>
      </p:sp>
      <p:sp>
        <p:nvSpPr>
          <p:cNvPr id="7" name="Freeform 7"/>
          <p:cNvSpPr/>
          <p:nvPr/>
        </p:nvSpPr>
        <p:spPr>
          <a:xfrm>
            <a:off x="9672151" y="7736340"/>
            <a:ext cx="7498498" cy="2943160"/>
          </a:xfrm>
          <a:custGeom>
            <a:avLst/>
            <a:gdLst/>
            <a:ahLst/>
            <a:cxnLst/>
            <a:rect l="l" t="t" r="r" b="b"/>
            <a:pathLst>
              <a:path w="7498498" h="2943160">
                <a:moveTo>
                  <a:pt x="0" y="0"/>
                </a:moveTo>
                <a:lnTo>
                  <a:pt x="7498498" y="0"/>
                </a:lnTo>
                <a:lnTo>
                  <a:pt x="7498498" y="2943160"/>
                </a:lnTo>
                <a:lnTo>
                  <a:pt x="0" y="294316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8396671" y="5786358"/>
            <a:ext cx="6888299" cy="6350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99"/>
              </a:lnSpc>
              <a:spcBef>
                <a:spcPct val="0"/>
              </a:spcBef>
            </a:pPr>
            <a:r>
              <a:rPr lang="en-US" sz="3999" b="1" dirty="0" err="1">
                <a:solidFill>
                  <a:srgbClr val="F3D50F"/>
                </a:solidFill>
                <a:latin typeface="Noto Sans T Chinese Bold"/>
                <a:ea typeface="Noto Sans T Chinese Bold"/>
                <a:cs typeface="Noto Sans T Chinese Bold"/>
                <a:sym typeface="Noto Sans T Chinese Bold"/>
              </a:rPr>
              <a:t>從小事做起，也能發光發熱</a:t>
            </a:r>
            <a:endParaRPr lang="en-US" sz="3999" b="1" dirty="0">
              <a:solidFill>
                <a:srgbClr val="F3D50F"/>
              </a:solidFill>
              <a:latin typeface="Noto Sans T Chinese Bold"/>
              <a:ea typeface="Noto Sans T Chinese Bold"/>
              <a:cs typeface="Noto Sans T Chinese Bold"/>
              <a:sym typeface="Noto Sans T Chinese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528608" y="6888631"/>
            <a:ext cx="5746008" cy="6350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99"/>
              </a:lnSpc>
              <a:spcBef>
                <a:spcPct val="0"/>
              </a:spcBef>
            </a:pPr>
            <a:r>
              <a:rPr lang="en-US" sz="3999" b="1" dirty="0" err="1">
                <a:solidFill>
                  <a:srgbClr val="F3D50F"/>
                </a:solidFill>
                <a:latin typeface="Noto Sans T Chinese Bold"/>
                <a:ea typeface="Noto Sans T Chinese Bold"/>
                <a:cs typeface="Noto Sans T Chinese Bold"/>
                <a:sym typeface="Noto Sans T Chinese Bold"/>
              </a:rPr>
              <a:t>社團經驗，未來有加分</a:t>
            </a:r>
            <a:endParaRPr lang="en-US" sz="3999" b="1" dirty="0">
              <a:solidFill>
                <a:srgbClr val="F3D50F"/>
              </a:solidFill>
              <a:latin typeface="Noto Sans T Chinese Bold"/>
              <a:ea typeface="Noto Sans T Chinese Bold"/>
              <a:cs typeface="Noto Sans T Chinese Bold"/>
              <a:sym typeface="Noto Sans T Chinese Bold"/>
            </a:endParaRPr>
          </a:p>
        </p:txBody>
      </p:sp>
      <p:grpSp>
        <p:nvGrpSpPr>
          <p:cNvPr id="10" name="Group 10"/>
          <p:cNvGrpSpPr/>
          <p:nvPr/>
        </p:nvGrpSpPr>
        <p:grpSpPr>
          <a:xfrm rot="-161662">
            <a:off x="13449164" y="4133220"/>
            <a:ext cx="4606901" cy="1289615"/>
            <a:chOff x="0" y="0"/>
            <a:chExt cx="6142535" cy="1719487"/>
          </a:xfrm>
        </p:grpSpPr>
        <p:sp>
          <p:nvSpPr>
            <p:cNvPr id="11" name="AutoShape 11"/>
            <p:cNvSpPr/>
            <p:nvPr/>
          </p:nvSpPr>
          <p:spPr>
            <a:xfrm rot="72398">
              <a:off x="15407" y="64182"/>
              <a:ext cx="6111721" cy="1527622"/>
            </a:xfrm>
            <a:prstGeom prst="rect">
              <a:avLst/>
            </a:prstGeom>
            <a:solidFill>
              <a:srgbClr val="5C67B6"/>
            </a:solidFill>
          </p:spPr>
        </p:sp>
        <p:sp>
          <p:nvSpPr>
            <p:cNvPr id="12" name="TextBox 12"/>
            <p:cNvSpPr txBox="1"/>
            <p:nvPr/>
          </p:nvSpPr>
          <p:spPr>
            <a:xfrm rot="72398">
              <a:off x="449181" y="-159655"/>
              <a:ext cx="5238910" cy="18254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55"/>
                </a:lnSpc>
                <a:spcBef>
                  <a:spcPct val="0"/>
                </a:spcBef>
              </a:pPr>
              <a:r>
                <a:rPr lang="en-US" sz="7539" dirty="0" err="1">
                  <a:solidFill>
                    <a:srgbClr val="FFFFFF"/>
                  </a:solidFill>
                  <a:latin typeface="可画甜心体"/>
                  <a:ea typeface="可画甜心体"/>
                  <a:cs typeface="可画甜心体"/>
                  <a:sym typeface="可画甜心体"/>
                </a:rPr>
                <a:t>歡迎提問</a:t>
              </a:r>
              <a:endParaRPr lang="en-US" sz="7539" dirty="0">
                <a:solidFill>
                  <a:srgbClr val="FFFFFF"/>
                </a:solidFill>
                <a:latin typeface="可画甜心体"/>
                <a:ea typeface="可画甜心体"/>
                <a:cs typeface="可画甜心体"/>
                <a:sym typeface="可画甜心体"/>
              </a:endParaRPr>
            </a:p>
          </p:txBody>
        </p:sp>
      </p:grpSp>
      <p:sp>
        <p:nvSpPr>
          <p:cNvPr id="13" name="Freeform 13"/>
          <p:cNvSpPr/>
          <p:nvPr/>
        </p:nvSpPr>
        <p:spPr>
          <a:xfrm rot="2247256">
            <a:off x="277723" y="144741"/>
            <a:ext cx="3058943" cy="2958832"/>
          </a:xfrm>
          <a:custGeom>
            <a:avLst/>
            <a:gdLst/>
            <a:ahLst/>
            <a:cxnLst/>
            <a:rect l="l" t="t" r="r" b="b"/>
            <a:pathLst>
              <a:path w="3058943" h="2958832">
                <a:moveTo>
                  <a:pt x="0" y="0"/>
                </a:moveTo>
                <a:lnTo>
                  <a:pt x="3058943" y="0"/>
                </a:lnTo>
                <a:lnTo>
                  <a:pt x="3058943" y="2958832"/>
                </a:lnTo>
                <a:lnTo>
                  <a:pt x="0" y="29588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269931">
            <a:off x="17003502" y="2882213"/>
            <a:ext cx="1353652" cy="1587438"/>
          </a:xfrm>
          <a:custGeom>
            <a:avLst/>
            <a:gdLst/>
            <a:ahLst/>
            <a:cxnLst/>
            <a:rect l="l" t="t" r="r" b="b"/>
            <a:pathLst>
              <a:path w="1353652" h="1587438">
                <a:moveTo>
                  <a:pt x="0" y="0"/>
                </a:moveTo>
                <a:lnTo>
                  <a:pt x="1353651" y="0"/>
                </a:lnTo>
                <a:lnTo>
                  <a:pt x="1353651" y="1587437"/>
                </a:lnTo>
                <a:lnTo>
                  <a:pt x="0" y="15874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1411738" flipH="1">
            <a:off x="-3763918" y="5698989"/>
            <a:ext cx="5529305" cy="7490438"/>
          </a:xfrm>
          <a:custGeom>
            <a:avLst/>
            <a:gdLst/>
            <a:ahLst/>
            <a:cxnLst/>
            <a:rect l="l" t="t" r="r" b="b"/>
            <a:pathLst>
              <a:path w="5529305" h="7490438">
                <a:moveTo>
                  <a:pt x="5529304" y="0"/>
                </a:moveTo>
                <a:lnTo>
                  <a:pt x="0" y="0"/>
                </a:lnTo>
                <a:lnTo>
                  <a:pt x="0" y="7490438"/>
                </a:lnTo>
                <a:lnTo>
                  <a:pt x="5529304" y="7490438"/>
                </a:lnTo>
                <a:lnTo>
                  <a:pt x="5529304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3280583">
            <a:off x="170779" y="4332786"/>
            <a:ext cx="865853" cy="1015393"/>
          </a:xfrm>
          <a:custGeom>
            <a:avLst/>
            <a:gdLst/>
            <a:ahLst/>
            <a:cxnLst/>
            <a:rect l="l" t="t" r="r" b="b"/>
            <a:pathLst>
              <a:path w="865853" h="1015393">
                <a:moveTo>
                  <a:pt x="0" y="0"/>
                </a:moveTo>
                <a:lnTo>
                  <a:pt x="865853" y="0"/>
                </a:lnTo>
                <a:lnTo>
                  <a:pt x="865853" y="1015394"/>
                </a:lnTo>
                <a:lnTo>
                  <a:pt x="0" y="10153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5188846">
            <a:off x="427133" y="5124891"/>
            <a:ext cx="617995" cy="724728"/>
          </a:xfrm>
          <a:custGeom>
            <a:avLst/>
            <a:gdLst/>
            <a:ahLst/>
            <a:cxnLst/>
            <a:rect l="l" t="t" r="r" b="b"/>
            <a:pathLst>
              <a:path w="617995" h="724728">
                <a:moveTo>
                  <a:pt x="0" y="0"/>
                </a:moveTo>
                <a:lnTo>
                  <a:pt x="617995" y="0"/>
                </a:lnTo>
                <a:lnTo>
                  <a:pt x="617995" y="724728"/>
                </a:lnTo>
                <a:lnTo>
                  <a:pt x="0" y="7247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597175">
            <a:off x="751221" y="8340724"/>
            <a:ext cx="2552102" cy="3366081"/>
          </a:xfrm>
          <a:custGeom>
            <a:avLst/>
            <a:gdLst/>
            <a:ahLst/>
            <a:cxnLst/>
            <a:rect l="l" t="t" r="r" b="b"/>
            <a:pathLst>
              <a:path w="2552102" h="3366081">
                <a:moveTo>
                  <a:pt x="0" y="0"/>
                </a:moveTo>
                <a:lnTo>
                  <a:pt x="2552102" y="0"/>
                </a:lnTo>
                <a:lnTo>
                  <a:pt x="2552102" y="3366081"/>
                </a:lnTo>
                <a:lnTo>
                  <a:pt x="0" y="336608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2541047">
            <a:off x="15190548" y="-1051112"/>
            <a:ext cx="5090523" cy="4627748"/>
          </a:xfrm>
          <a:custGeom>
            <a:avLst/>
            <a:gdLst/>
            <a:ahLst/>
            <a:cxnLst/>
            <a:rect l="l" t="t" r="r" b="b"/>
            <a:pathLst>
              <a:path w="5090523" h="4627748">
                <a:moveTo>
                  <a:pt x="0" y="0"/>
                </a:moveTo>
                <a:lnTo>
                  <a:pt x="5090523" y="0"/>
                </a:lnTo>
                <a:lnTo>
                  <a:pt x="5090523" y="4627748"/>
                </a:lnTo>
                <a:lnTo>
                  <a:pt x="0" y="462774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5888056">
            <a:off x="7498749" y="-3179205"/>
            <a:ext cx="3154571" cy="4906934"/>
          </a:xfrm>
          <a:custGeom>
            <a:avLst/>
            <a:gdLst/>
            <a:ahLst/>
            <a:cxnLst/>
            <a:rect l="l" t="t" r="r" b="b"/>
            <a:pathLst>
              <a:path w="3154571" h="4906934">
                <a:moveTo>
                  <a:pt x="0" y="0"/>
                </a:moveTo>
                <a:lnTo>
                  <a:pt x="3154571" y="0"/>
                </a:lnTo>
                <a:lnTo>
                  <a:pt x="3154571" y="4906935"/>
                </a:lnTo>
                <a:lnTo>
                  <a:pt x="0" y="490693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39712"/>
            </a:stretch>
          </a:blipFill>
        </p:spPr>
      </p:sp>
      <p:sp>
        <p:nvSpPr>
          <p:cNvPr id="13" name="Freeform 13"/>
          <p:cNvSpPr/>
          <p:nvPr/>
        </p:nvSpPr>
        <p:spPr>
          <a:xfrm rot="8748774">
            <a:off x="6582611" y="8748541"/>
            <a:ext cx="2290766" cy="2550448"/>
          </a:xfrm>
          <a:custGeom>
            <a:avLst/>
            <a:gdLst/>
            <a:ahLst/>
            <a:cxnLst/>
            <a:rect l="l" t="t" r="r" b="b"/>
            <a:pathLst>
              <a:path w="2290766" h="2550448">
                <a:moveTo>
                  <a:pt x="0" y="0"/>
                </a:moveTo>
                <a:lnTo>
                  <a:pt x="2290766" y="0"/>
                </a:lnTo>
                <a:lnTo>
                  <a:pt x="2290766" y="2550448"/>
                </a:lnTo>
                <a:lnTo>
                  <a:pt x="0" y="255044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4177288">
            <a:off x="14661849" y="1069540"/>
            <a:ext cx="703515" cy="1265426"/>
          </a:xfrm>
          <a:custGeom>
            <a:avLst/>
            <a:gdLst/>
            <a:ahLst/>
            <a:cxnLst/>
            <a:rect l="l" t="t" r="r" b="b"/>
            <a:pathLst>
              <a:path w="703515" h="1265426">
                <a:moveTo>
                  <a:pt x="0" y="0"/>
                </a:moveTo>
                <a:lnTo>
                  <a:pt x="703515" y="0"/>
                </a:lnTo>
                <a:lnTo>
                  <a:pt x="703515" y="1265426"/>
                </a:lnTo>
                <a:lnTo>
                  <a:pt x="0" y="126542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35680" r="-25877"/>
            </a:stretch>
          </a:blipFill>
        </p:spPr>
      </p:sp>
      <p:sp>
        <p:nvSpPr>
          <p:cNvPr id="16" name="Freeform 16"/>
          <p:cNvSpPr/>
          <p:nvPr/>
        </p:nvSpPr>
        <p:spPr>
          <a:xfrm rot="5101081">
            <a:off x="14419390" y="646971"/>
            <a:ext cx="463376" cy="815847"/>
          </a:xfrm>
          <a:custGeom>
            <a:avLst/>
            <a:gdLst/>
            <a:ahLst/>
            <a:cxnLst/>
            <a:rect l="l" t="t" r="r" b="b"/>
            <a:pathLst>
              <a:path w="463376" h="815847">
                <a:moveTo>
                  <a:pt x="0" y="0"/>
                </a:moveTo>
                <a:lnTo>
                  <a:pt x="463376" y="0"/>
                </a:lnTo>
                <a:lnTo>
                  <a:pt x="463376" y="815847"/>
                </a:lnTo>
                <a:lnTo>
                  <a:pt x="0" y="81584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34743" r="-23395"/>
            </a:stretch>
          </a:blipFill>
        </p:spPr>
      </p:sp>
      <p:sp>
        <p:nvSpPr>
          <p:cNvPr id="17" name="Freeform 17"/>
          <p:cNvSpPr/>
          <p:nvPr/>
        </p:nvSpPr>
        <p:spPr>
          <a:xfrm rot="6515010">
            <a:off x="13898826" y="-603282"/>
            <a:ext cx="1023242" cy="1401295"/>
          </a:xfrm>
          <a:custGeom>
            <a:avLst/>
            <a:gdLst/>
            <a:ahLst/>
            <a:cxnLst/>
            <a:rect l="l" t="t" r="r" b="b"/>
            <a:pathLst>
              <a:path w="1023242" h="1401295">
                <a:moveTo>
                  <a:pt x="0" y="0"/>
                </a:moveTo>
                <a:lnTo>
                  <a:pt x="1023243" y="0"/>
                </a:lnTo>
                <a:lnTo>
                  <a:pt x="1023243" y="1401294"/>
                </a:lnTo>
                <a:lnTo>
                  <a:pt x="0" y="140129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r="-23002"/>
            </a:stretch>
          </a:blipFill>
        </p:spPr>
      </p:sp>
      <p:sp>
        <p:nvSpPr>
          <p:cNvPr id="18" name="Freeform 18"/>
          <p:cNvSpPr/>
          <p:nvPr/>
        </p:nvSpPr>
        <p:spPr>
          <a:xfrm rot="-238726">
            <a:off x="-1694321" y="-983038"/>
            <a:ext cx="4099606" cy="4491600"/>
          </a:xfrm>
          <a:custGeom>
            <a:avLst/>
            <a:gdLst/>
            <a:ahLst/>
            <a:cxnLst/>
            <a:rect l="l" t="t" r="r" b="b"/>
            <a:pathLst>
              <a:path w="4099606" h="4491600">
                <a:moveTo>
                  <a:pt x="0" y="0"/>
                </a:moveTo>
                <a:lnTo>
                  <a:pt x="4099606" y="0"/>
                </a:lnTo>
                <a:lnTo>
                  <a:pt x="4099606" y="4491600"/>
                </a:lnTo>
                <a:lnTo>
                  <a:pt x="0" y="44916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11">
            <a:extLst>
              <a:ext uri="{FF2B5EF4-FFF2-40B4-BE49-F238E27FC236}">
                <a16:creationId xmlns:a16="http://schemas.microsoft.com/office/drawing/2014/main" id="{0EC09F00-BB0F-4C72-9B2D-C49EBCC87FBD}"/>
              </a:ext>
            </a:extLst>
          </p:cNvPr>
          <p:cNvSpPr txBox="1"/>
          <p:nvPr/>
        </p:nvSpPr>
        <p:spPr>
          <a:xfrm>
            <a:off x="2552839" y="544372"/>
            <a:ext cx="13635816" cy="2051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999"/>
              </a:lnSpc>
            </a:pPr>
            <a:r>
              <a:rPr lang="zh-TW" altLang="en-US" sz="15999" spc="-479" dirty="0">
                <a:solidFill>
                  <a:srgbClr val="2A2952"/>
                </a:solidFill>
                <a:latin typeface="可画乐黑"/>
                <a:ea typeface="可画乐黑"/>
                <a:cs typeface="可画乐黑"/>
                <a:sym typeface="可画乐黑"/>
              </a:rPr>
              <a:t>祝福小卡時間</a:t>
            </a:r>
            <a:endParaRPr lang="en-US" sz="15999" spc="-479" dirty="0">
              <a:solidFill>
                <a:srgbClr val="2A2952"/>
              </a:solidFill>
              <a:latin typeface="可画乐黑"/>
              <a:ea typeface="可画乐黑"/>
              <a:cs typeface="可画乐黑"/>
              <a:sym typeface="可画乐黑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E2C05FF8-C46D-4BC0-ABC3-5BEBAD45A940}"/>
              </a:ext>
            </a:extLst>
          </p:cNvPr>
          <p:cNvSpPr txBox="1"/>
          <p:nvPr/>
        </p:nvSpPr>
        <p:spPr>
          <a:xfrm>
            <a:off x="1473561" y="2851414"/>
            <a:ext cx="16458514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57250" marR="0" lvl="0" indent="-8572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zh-TW" altLang="zh-TW" sz="7200" spc="-479" dirty="0">
                <a:solidFill>
                  <a:srgbClr val="2A2952"/>
                </a:solidFill>
                <a:latin typeface="可画乐黑"/>
                <a:ea typeface="可画乐黑"/>
              </a:rPr>
              <a:t>卡片正面是師長的祝福，背面就交給你們！</a:t>
            </a:r>
            <a:endParaRPr lang="en-US" altLang="zh-TW" sz="7200" spc="-479" dirty="0">
              <a:solidFill>
                <a:srgbClr val="2A2952"/>
              </a:solidFill>
              <a:latin typeface="可画乐黑"/>
              <a:ea typeface="可画乐黑"/>
            </a:endParaRPr>
          </a:p>
          <a:p>
            <a:pPr marL="857250" marR="0" lvl="0" indent="-8572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zh-TW" altLang="zh-TW" sz="7200" spc="-479" dirty="0">
                <a:solidFill>
                  <a:srgbClr val="2A2952"/>
                </a:solidFill>
                <a:latin typeface="可画乐黑"/>
                <a:ea typeface="可画乐黑"/>
              </a:rPr>
              <a:t>寫下現在想對四年後自己說的話：</a:t>
            </a:r>
            <a:endParaRPr lang="en-US" altLang="zh-TW" sz="7200" spc="-479" dirty="0">
              <a:solidFill>
                <a:srgbClr val="2A2952"/>
              </a:solidFill>
              <a:latin typeface="可画乐黑"/>
              <a:ea typeface="可画乐黑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zh-TW" altLang="en-US" sz="7200" spc="-479" dirty="0">
                <a:solidFill>
                  <a:srgbClr val="2A2952"/>
                </a:solidFill>
                <a:latin typeface="可画乐黑"/>
                <a:ea typeface="可画乐黑"/>
              </a:rPr>
              <a:t>     </a:t>
            </a:r>
            <a:r>
              <a:rPr lang="zh-TW" altLang="zh-TW" sz="7200" spc="-479" dirty="0">
                <a:solidFill>
                  <a:srgbClr val="2A2952"/>
                </a:solidFill>
                <a:latin typeface="可画乐黑"/>
                <a:ea typeface="可画乐黑"/>
              </a:rPr>
              <a:t>期待、勉勵、夢想，或一句祝福都行～</a:t>
            </a:r>
          </a:p>
          <a:p>
            <a:pPr marL="857250" marR="0" lvl="0" indent="-8572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zh-TW" altLang="zh-TW" sz="7200" spc="-479" dirty="0">
                <a:solidFill>
                  <a:srgbClr val="2A2952"/>
                </a:solidFill>
                <a:latin typeface="可画乐黑"/>
                <a:ea typeface="可画乐黑"/>
              </a:rPr>
              <a:t>卡片會被好好保存，等到畢業季再還給你！</a:t>
            </a:r>
            <a:endParaRPr lang="en-US" altLang="zh-TW" sz="7200" spc="-479" dirty="0">
              <a:solidFill>
                <a:srgbClr val="2A2952"/>
              </a:solidFill>
              <a:latin typeface="可画乐黑"/>
              <a:ea typeface="可画乐黑"/>
            </a:endParaRPr>
          </a:p>
          <a:p>
            <a:pPr marL="857250" marR="0" lvl="0" indent="-8572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zh-TW" altLang="zh-TW" sz="7200" spc="-479" dirty="0">
                <a:solidFill>
                  <a:srgbClr val="2A2952"/>
                </a:solidFill>
                <a:latin typeface="可画乐黑"/>
                <a:ea typeface="可画乐黑"/>
              </a:rPr>
              <a:t>希望它成為你大學旅程裡最暖心的紀念 </a:t>
            </a:r>
            <a:r>
              <a:rPr kumimoji="0" lang="zh-TW" altLang="zh-TW" sz="6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💌</a:t>
            </a:r>
          </a:p>
        </p:txBody>
      </p:sp>
    </p:spTree>
    <p:extLst>
      <p:ext uri="{BB962C8B-B14F-4D97-AF65-F5344CB8AC3E}">
        <p14:creationId xmlns:p14="http://schemas.microsoft.com/office/powerpoint/2010/main" val="26776640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C8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269931">
            <a:off x="17003502" y="2882213"/>
            <a:ext cx="1353652" cy="1587438"/>
          </a:xfrm>
          <a:custGeom>
            <a:avLst/>
            <a:gdLst/>
            <a:ahLst/>
            <a:cxnLst/>
            <a:rect l="l" t="t" r="r" b="b"/>
            <a:pathLst>
              <a:path w="1353652" h="1587438">
                <a:moveTo>
                  <a:pt x="0" y="0"/>
                </a:moveTo>
                <a:lnTo>
                  <a:pt x="1353651" y="0"/>
                </a:lnTo>
                <a:lnTo>
                  <a:pt x="1353651" y="1587437"/>
                </a:lnTo>
                <a:lnTo>
                  <a:pt x="0" y="15874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231150">
            <a:off x="885012" y="-3305605"/>
            <a:ext cx="5053887" cy="4837955"/>
          </a:xfrm>
          <a:custGeom>
            <a:avLst/>
            <a:gdLst/>
            <a:ahLst/>
            <a:cxnLst/>
            <a:rect l="l" t="t" r="r" b="b"/>
            <a:pathLst>
              <a:path w="5053887" h="4837955">
                <a:moveTo>
                  <a:pt x="0" y="0"/>
                </a:moveTo>
                <a:lnTo>
                  <a:pt x="5053887" y="0"/>
                </a:lnTo>
                <a:lnTo>
                  <a:pt x="5053887" y="4837955"/>
                </a:lnTo>
                <a:lnTo>
                  <a:pt x="0" y="48379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28" b="-11706"/>
            </a:stretch>
          </a:blipFill>
        </p:spPr>
      </p:sp>
      <p:sp>
        <p:nvSpPr>
          <p:cNvPr id="4" name="Freeform 4"/>
          <p:cNvSpPr/>
          <p:nvPr/>
        </p:nvSpPr>
        <p:spPr>
          <a:xfrm rot="-1411738" flipH="1">
            <a:off x="-3126379" y="6655280"/>
            <a:ext cx="5529305" cy="7490438"/>
          </a:xfrm>
          <a:custGeom>
            <a:avLst/>
            <a:gdLst/>
            <a:ahLst/>
            <a:cxnLst/>
            <a:rect l="l" t="t" r="r" b="b"/>
            <a:pathLst>
              <a:path w="5529305" h="7490438">
                <a:moveTo>
                  <a:pt x="5529304" y="0"/>
                </a:moveTo>
                <a:lnTo>
                  <a:pt x="0" y="0"/>
                </a:lnTo>
                <a:lnTo>
                  <a:pt x="0" y="7490438"/>
                </a:lnTo>
                <a:lnTo>
                  <a:pt x="5529304" y="7490438"/>
                </a:lnTo>
                <a:lnTo>
                  <a:pt x="552930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832574" flipH="1">
            <a:off x="15142764" y="7555038"/>
            <a:ext cx="6496445" cy="6472822"/>
          </a:xfrm>
          <a:custGeom>
            <a:avLst/>
            <a:gdLst/>
            <a:ahLst/>
            <a:cxnLst/>
            <a:rect l="l" t="t" r="r" b="b"/>
            <a:pathLst>
              <a:path w="6496445" h="6472822">
                <a:moveTo>
                  <a:pt x="6496445" y="0"/>
                </a:moveTo>
                <a:lnTo>
                  <a:pt x="0" y="0"/>
                </a:lnTo>
                <a:lnTo>
                  <a:pt x="0" y="6472822"/>
                </a:lnTo>
                <a:lnTo>
                  <a:pt x="6496445" y="6472822"/>
                </a:lnTo>
                <a:lnTo>
                  <a:pt x="6496445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2541047">
            <a:off x="16586360" y="-1525218"/>
            <a:ext cx="5090523" cy="4627748"/>
          </a:xfrm>
          <a:custGeom>
            <a:avLst/>
            <a:gdLst/>
            <a:ahLst/>
            <a:cxnLst/>
            <a:rect l="l" t="t" r="r" b="b"/>
            <a:pathLst>
              <a:path w="5090523" h="4627748">
                <a:moveTo>
                  <a:pt x="0" y="0"/>
                </a:moveTo>
                <a:lnTo>
                  <a:pt x="5090523" y="0"/>
                </a:lnTo>
                <a:lnTo>
                  <a:pt x="5090523" y="4627748"/>
                </a:lnTo>
                <a:lnTo>
                  <a:pt x="0" y="462774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5888056">
            <a:off x="7498749" y="-3179205"/>
            <a:ext cx="3154571" cy="4906934"/>
          </a:xfrm>
          <a:custGeom>
            <a:avLst/>
            <a:gdLst/>
            <a:ahLst/>
            <a:cxnLst/>
            <a:rect l="l" t="t" r="r" b="b"/>
            <a:pathLst>
              <a:path w="3154571" h="4906934">
                <a:moveTo>
                  <a:pt x="0" y="0"/>
                </a:moveTo>
                <a:lnTo>
                  <a:pt x="3154571" y="0"/>
                </a:lnTo>
                <a:lnTo>
                  <a:pt x="3154571" y="4906935"/>
                </a:lnTo>
                <a:lnTo>
                  <a:pt x="0" y="490693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39712"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2386070" y="245671"/>
            <a:ext cx="13635816" cy="25972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999"/>
              </a:lnSpc>
            </a:pPr>
            <a:r>
              <a:rPr lang="en-US" sz="15999" spc="-479" dirty="0" err="1">
                <a:solidFill>
                  <a:srgbClr val="2A2952"/>
                </a:solidFill>
                <a:latin typeface="可画乐黑"/>
                <a:ea typeface="可画乐黑"/>
                <a:cs typeface="可画乐黑"/>
                <a:sym typeface="可画乐黑"/>
              </a:rPr>
              <a:t>心理輔導資源</a:t>
            </a:r>
            <a:endParaRPr lang="en-US" sz="15999" spc="-479" dirty="0">
              <a:solidFill>
                <a:srgbClr val="2A2952"/>
              </a:solidFill>
              <a:latin typeface="可画乐黑"/>
              <a:ea typeface="可画乐黑"/>
              <a:cs typeface="可画乐黑"/>
              <a:sym typeface="可画乐黑"/>
            </a:endParaRPr>
          </a:p>
        </p:txBody>
      </p:sp>
      <p:sp>
        <p:nvSpPr>
          <p:cNvPr id="13" name="Freeform 13"/>
          <p:cNvSpPr/>
          <p:nvPr/>
        </p:nvSpPr>
        <p:spPr>
          <a:xfrm rot="8748774">
            <a:off x="12803384" y="8425689"/>
            <a:ext cx="2290766" cy="2550448"/>
          </a:xfrm>
          <a:custGeom>
            <a:avLst/>
            <a:gdLst/>
            <a:ahLst/>
            <a:cxnLst/>
            <a:rect l="l" t="t" r="r" b="b"/>
            <a:pathLst>
              <a:path w="2290766" h="2550448">
                <a:moveTo>
                  <a:pt x="0" y="0"/>
                </a:moveTo>
                <a:lnTo>
                  <a:pt x="2290766" y="0"/>
                </a:lnTo>
                <a:lnTo>
                  <a:pt x="2290766" y="2550448"/>
                </a:lnTo>
                <a:lnTo>
                  <a:pt x="0" y="255044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10427415">
            <a:off x="14146550" y="8364793"/>
            <a:ext cx="804986" cy="1573735"/>
          </a:xfrm>
          <a:custGeom>
            <a:avLst/>
            <a:gdLst/>
            <a:ahLst/>
            <a:cxnLst/>
            <a:rect l="l" t="t" r="r" b="b"/>
            <a:pathLst>
              <a:path w="804986" h="1573735">
                <a:moveTo>
                  <a:pt x="0" y="0"/>
                </a:moveTo>
                <a:lnTo>
                  <a:pt x="804986" y="0"/>
                </a:lnTo>
                <a:lnTo>
                  <a:pt x="804986" y="1573735"/>
                </a:lnTo>
                <a:lnTo>
                  <a:pt x="0" y="157373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43388" r="-32204"/>
            </a:stretch>
          </a:blipFill>
        </p:spPr>
      </p:sp>
      <p:sp>
        <p:nvSpPr>
          <p:cNvPr id="15" name="Freeform 15"/>
          <p:cNvSpPr/>
          <p:nvPr/>
        </p:nvSpPr>
        <p:spPr>
          <a:xfrm rot="4177288">
            <a:off x="16293764" y="623546"/>
            <a:ext cx="703515" cy="1265426"/>
          </a:xfrm>
          <a:custGeom>
            <a:avLst/>
            <a:gdLst/>
            <a:ahLst/>
            <a:cxnLst/>
            <a:rect l="l" t="t" r="r" b="b"/>
            <a:pathLst>
              <a:path w="703515" h="1265426">
                <a:moveTo>
                  <a:pt x="0" y="0"/>
                </a:moveTo>
                <a:lnTo>
                  <a:pt x="703515" y="0"/>
                </a:lnTo>
                <a:lnTo>
                  <a:pt x="703515" y="1265426"/>
                </a:lnTo>
                <a:lnTo>
                  <a:pt x="0" y="126542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35680" r="-25877"/>
            </a:stretch>
          </a:blipFill>
        </p:spPr>
      </p:sp>
      <p:sp>
        <p:nvSpPr>
          <p:cNvPr id="16" name="Freeform 16"/>
          <p:cNvSpPr/>
          <p:nvPr/>
        </p:nvSpPr>
        <p:spPr>
          <a:xfrm rot="5101081">
            <a:off x="15969904" y="371130"/>
            <a:ext cx="463376" cy="815847"/>
          </a:xfrm>
          <a:custGeom>
            <a:avLst/>
            <a:gdLst/>
            <a:ahLst/>
            <a:cxnLst/>
            <a:rect l="l" t="t" r="r" b="b"/>
            <a:pathLst>
              <a:path w="463376" h="815847">
                <a:moveTo>
                  <a:pt x="0" y="0"/>
                </a:moveTo>
                <a:lnTo>
                  <a:pt x="463376" y="0"/>
                </a:lnTo>
                <a:lnTo>
                  <a:pt x="463376" y="815847"/>
                </a:lnTo>
                <a:lnTo>
                  <a:pt x="0" y="81584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34743" r="-23395"/>
            </a:stretch>
          </a:blipFill>
        </p:spPr>
      </p:sp>
      <p:sp>
        <p:nvSpPr>
          <p:cNvPr id="17" name="Freeform 17"/>
          <p:cNvSpPr/>
          <p:nvPr/>
        </p:nvSpPr>
        <p:spPr>
          <a:xfrm rot="6515010">
            <a:off x="15349831" y="-775958"/>
            <a:ext cx="1023242" cy="1401295"/>
          </a:xfrm>
          <a:custGeom>
            <a:avLst/>
            <a:gdLst/>
            <a:ahLst/>
            <a:cxnLst/>
            <a:rect l="l" t="t" r="r" b="b"/>
            <a:pathLst>
              <a:path w="1023242" h="1401295">
                <a:moveTo>
                  <a:pt x="0" y="0"/>
                </a:moveTo>
                <a:lnTo>
                  <a:pt x="1023243" y="0"/>
                </a:lnTo>
                <a:lnTo>
                  <a:pt x="1023243" y="1401294"/>
                </a:lnTo>
                <a:lnTo>
                  <a:pt x="0" y="140129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r="-23002"/>
            </a:stretch>
          </a:blipFill>
        </p:spPr>
      </p:sp>
      <p:sp>
        <p:nvSpPr>
          <p:cNvPr id="18" name="Freeform 18"/>
          <p:cNvSpPr/>
          <p:nvPr/>
        </p:nvSpPr>
        <p:spPr>
          <a:xfrm rot="-238726">
            <a:off x="-1864425" y="-1686058"/>
            <a:ext cx="4099606" cy="4491600"/>
          </a:xfrm>
          <a:custGeom>
            <a:avLst/>
            <a:gdLst/>
            <a:ahLst/>
            <a:cxnLst/>
            <a:rect l="l" t="t" r="r" b="b"/>
            <a:pathLst>
              <a:path w="4099606" h="4491600">
                <a:moveTo>
                  <a:pt x="0" y="0"/>
                </a:moveTo>
                <a:lnTo>
                  <a:pt x="4099606" y="0"/>
                </a:lnTo>
                <a:lnTo>
                  <a:pt x="4099606" y="4491600"/>
                </a:lnTo>
                <a:lnTo>
                  <a:pt x="0" y="44916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-140709" y="7217587"/>
            <a:ext cx="1948793" cy="3019256"/>
          </a:xfrm>
          <a:custGeom>
            <a:avLst/>
            <a:gdLst/>
            <a:ahLst/>
            <a:cxnLst/>
            <a:rect l="l" t="t" r="r" b="b"/>
            <a:pathLst>
              <a:path w="1948793" h="3019256">
                <a:moveTo>
                  <a:pt x="0" y="0"/>
                </a:moveTo>
                <a:lnTo>
                  <a:pt x="1948792" y="0"/>
                </a:lnTo>
                <a:lnTo>
                  <a:pt x="1948792" y="3019257"/>
                </a:lnTo>
                <a:lnTo>
                  <a:pt x="0" y="301925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34A57E23-AF05-4310-9A7C-519EF5D48DB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465598" y="3872109"/>
            <a:ext cx="12568691" cy="4791445"/>
          </a:xfrm>
          <a:prstGeom prst="rect">
            <a:avLst/>
          </a:prstGeom>
        </p:spPr>
      </p:pic>
      <p:sp>
        <p:nvSpPr>
          <p:cNvPr id="24" name="TextBox 11">
            <a:extLst>
              <a:ext uri="{FF2B5EF4-FFF2-40B4-BE49-F238E27FC236}">
                <a16:creationId xmlns:a16="http://schemas.microsoft.com/office/drawing/2014/main" id="{F1A0DFFA-2F75-49F1-9633-BD0E38F04347}"/>
              </a:ext>
            </a:extLst>
          </p:cNvPr>
          <p:cNvSpPr txBox="1"/>
          <p:nvPr/>
        </p:nvSpPr>
        <p:spPr>
          <a:xfrm>
            <a:off x="-1310974" y="1918379"/>
            <a:ext cx="20970573" cy="18490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5999"/>
              </a:lnSpc>
            </a:pPr>
            <a:r>
              <a:rPr lang="zh-TW" altLang="en-US" sz="10000" spc="-479" dirty="0">
                <a:solidFill>
                  <a:srgbClr val="2A2952"/>
                </a:solidFill>
                <a:latin typeface="可画乐黑"/>
                <a:ea typeface="可画乐黑"/>
                <a:cs typeface="可画乐黑"/>
                <a:sym typeface="可画乐黑"/>
              </a:rPr>
              <a:t>當人生出現各種解不出疑惑與渾沌時</a:t>
            </a:r>
            <a:endParaRPr lang="en-US" sz="10000" spc="-479" dirty="0">
              <a:solidFill>
                <a:srgbClr val="2A2952"/>
              </a:solidFill>
              <a:latin typeface="可画乐黑"/>
              <a:ea typeface="可画乐黑"/>
              <a:cs typeface="可画乐黑"/>
              <a:sym typeface="可画乐黑"/>
            </a:endParaRPr>
          </a:p>
        </p:txBody>
      </p:sp>
      <p:sp>
        <p:nvSpPr>
          <p:cNvPr id="25" name="TextBox 11">
            <a:extLst>
              <a:ext uri="{FF2B5EF4-FFF2-40B4-BE49-F238E27FC236}">
                <a16:creationId xmlns:a16="http://schemas.microsoft.com/office/drawing/2014/main" id="{D734DEEF-34E8-4DF4-9A56-552839DAB2E4}"/>
              </a:ext>
            </a:extLst>
          </p:cNvPr>
          <p:cNvSpPr txBox="1"/>
          <p:nvPr/>
        </p:nvSpPr>
        <p:spPr>
          <a:xfrm>
            <a:off x="104213" y="8463573"/>
            <a:ext cx="16584402" cy="18490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5999"/>
              </a:lnSpc>
            </a:pPr>
            <a:r>
              <a:rPr lang="zh-TW" altLang="en-US" sz="11500" spc="-479" dirty="0">
                <a:solidFill>
                  <a:srgbClr val="FF0000"/>
                </a:solidFill>
                <a:latin typeface="可画乐黑"/>
                <a:ea typeface="可画乐黑"/>
                <a:cs typeface="可画乐黑"/>
                <a:sym typeface="可画乐黑"/>
              </a:rPr>
              <a:t>都歡迎預約諮詢</a:t>
            </a:r>
            <a:r>
              <a:rPr lang="en-US" altLang="zh-TW" sz="11500" spc="-479" dirty="0">
                <a:solidFill>
                  <a:srgbClr val="FF0000"/>
                </a:solidFill>
                <a:latin typeface="可画乐黑"/>
                <a:ea typeface="可画乐黑"/>
                <a:cs typeface="可画乐黑"/>
                <a:sym typeface="可画乐黑"/>
              </a:rPr>
              <a:t>!</a:t>
            </a:r>
            <a:endParaRPr lang="en-US" sz="11500" spc="-479" dirty="0">
              <a:solidFill>
                <a:srgbClr val="FF0000"/>
              </a:solidFill>
              <a:latin typeface="可画乐黑"/>
              <a:ea typeface="可画乐黑"/>
              <a:cs typeface="可画乐黑"/>
              <a:sym typeface="可画乐黑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C8B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269931">
            <a:off x="17003502" y="2882213"/>
            <a:ext cx="1353652" cy="1587438"/>
          </a:xfrm>
          <a:custGeom>
            <a:avLst/>
            <a:gdLst/>
            <a:ahLst/>
            <a:cxnLst/>
            <a:rect l="l" t="t" r="r" b="b"/>
            <a:pathLst>
              <a:path w="1353652" h="1587438">
                <a:moveTo>
                  <a:pt x="0" y="0"/>
                </a:moveTo>
                <a:lnTo>
                  <a:pt x="1353651" y="0"/>
                </a:lnTo>
                <a:lnTo>
                  <a:pt x="1353651" y="1587437"/>
                </a:lnTo>
                <a:lnTo>
                  <a:pt x="0" y="15874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231150">
            <a:off x="885012" y="-3305605"/>
            <a:ext cx="5053887" cy="4837955"/>
          </a:xfrm>
          <a:custGeom>
            <a:avLst/>
            <a:gdLst/>
            <a:ahLst/>
            <a:cxnLst/>
            <a:rect l="l" t="t" r="r" b="b"/>
            <a:pathLst>
              <a:path w="5053887" h="4837955">
                <a:moveTo>
                  <a:pt x="0" y="0"/>
                </a:moveTo>
                <a:lnTo>
                  <a:pt x="5053887" y="0"/>
                </a:lnTo>
                <a:lnTo>
                  <a:pt x="5053887" y="4837955"/>
                </a:lnTo>
                <a:lnTo>
                  <a:pt x="0" y="48379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28" b="-11706"/>
            </a:stretch>
          </a:blipFill>
        </p:spPr>
      </p:sp>
      <p:sp>
        <p:nvSpPr>
          <p:cNvPr id="4" name="Freeform 4"/>
          <p:cNvSpPr/>
          <p:nvPr/>
        </p:nvSpPr>
        <p:spPr>
          <a:xfrm rot="-1411738" flipH="1">
            <a:off x="-3126379" y="6655280"/>
            <a:ext cx="5529305" cy="7490438"/>
          </a:xfrm>
          <a:custGeom>
            <a:avLst/>
            <a:gdLst/>
            <a:ahLst/>
            <a:cxnLst/>
            <a:rect l="l" t="t" r="r" b="b"/>
            <a:pathLst>
              <a:path w="5529305" h="7490438">
                <a:moveTo>
                  <a:pt x="5529304" y="0"/>
                </a:moveTo>
                <a:lnTo>
                  <a:pt x="0" y="0"/>
                </a:lnTo>
                <a:lnTo>
                  <a:pt x="0" y="7490438"/>
                </a:lnTo>
                <a:lnTo>
                  <a:pt x="5529304" y="7490438"/>
                </a:lnTo>
                <a:lnTo>
                  <a:pt x="552930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832574" flipH="1">
            <a:off x="15142764" y="7555038"/>
            <a:ext cx="6496445" cy="6472822"/>
          </a:xfrm>
          <a:custGeom>
            <a:avLst/>
            <a:gdLst/>
            <a:ahLst/>
            <a:cxnLst/>
            <a:rect l="l" t="t" r="r" b="b"/>
            <a:pathLst>
              <a:path w="6496445" h="6472822">
                <a:moveTo>
                  <a:pt x="6496445" y="0"/>
                </a:moveTo>
                <a:lnTo>
                  <a:pt x="0" y="0"/>
                </a:lnTo>
                <a:lnTo>
                  <a:pt x="0" y="6472822"/>
                </a:lnTo>
                <a:lnTo>
                  <a:pt x="6496445" y="6472822"/>
                </a:lnTo>
                <a:lnTo>
                  <a:pt x="6496445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2541047">
            <a:off x="16586360" y="-1525218"/>
            <a:ext cx="5090523" cy="4627748"/>
          </a:xfrm>
          <a:custGeom>
            <a:avLst/>
            <a:gdLst/>
            <a:ahLst/>
            <a:cxnLst/>
            <a:rect l="l" t="t" r="r" b="b"/>
            <a:pathLst>
              <a:path w="5090523" h="4627748">
                <a:moveTo>
                  <a:pt x="0" y="0"/>
                </a:moveTo>
                <a:lnTo>
                  <a:pt x="5090523" y="0"/>
                </a:lnTo>
                <a:lnTo>
                  <a:pt x="5090523" y="4627748"/>
                </a:lnTo>
                <a:lnTo>
                  <a:pt x="0" y="462774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5888056">
            <a:off x="7498749" y="-3179205"/>
            <a:ext cx="3154571" cy="4906934"/>
          </a:xfrm>
          <a:custGeom>
            <a:avLst/>
            <a:gdLst/>
            <a:ahLst/>
            <a:cxnLst/>
            <a:rect l="l" t="t" r="r" b="b"/>
            <a:pathLst>
              <a:path w="3154571" h="4906934">
                <a:moveTo>
                  <a:pt x="0" y="0"/>
                </a:moveTo>
                <a:lnTo>
                  <a:pt x="3154571" y="0"/>
                </a:lnTo>
                <a:lnTo>
                  <a:pt x="3154571" y="4906935"/>
                </a:lnTo>
                <a:lnTo>
                  <a:pt x="0" y="490693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39712"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2386070" y="245671"/>
            <a:ext cx="13635816" cy="25972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999"/>
              </a:lnSpc>
            </a:pPr>
            <a:r>
              <a:rPr lang="en-US" sz="15999" spc="-479" dirty="0" err="1">
                <a:solidFill>
                  <a:srgbClr val="2A2952"/>
                </a:solidFill>
                <a:latin typeface="可画乐黑"/>
                <a:ea typeface="可画乐黑"/>
                <a:cs typeface="可画乐黑"/>
                <a:sym typeface="可画乐黑"/>
              </a:rPr>
              <a:t>心理輔導資源</a:t>
            </a:r>
            <a:endParaRPr lang="en-US" sz="15999" spc="-479" dirty="0">
              <a:solidFill>
                <a:srgbClr val="2A2952"/>
              </a:solidFill>
              <a:latin typeface="可画乐黑"/>
              <a:ea typeface="可画乐黑"/>
              <a:cs typeface="可画乐黑"/>
              <a:sym typeface="可画乐黑"/>
            </a:endParaRPr>
          </a:p>
        </p:txBody>
      </p:sp>
      <p:sp>
        <p:nvSpPr>
          <p:cNvPr id="13" name="Freeform 13"/>
          <p:cNvSpPr/>
          <p:nvPr/>
        </p:nvSpPr>
        <p:spPr>
          <a:xfrm rot="8748774">
            <a:off x="12803384" y="8425689"/>
            <a:ext cx="2290766" cy="2550448"/>
          </a:xfrm>
          <a:custGeom>
            <a:avLst/>
            <a:gdLst/>
            <a:ahLst/>
            <a:cxnLst/>
            <a:rect l="l" t="t" r="r" b="b"/>
            <a:pathLst>
              <a:path w="2290766" h="2550448">
                <a:moveTo>
                  <a:pt x="0" y="0"/>
                </a:moveTo>
                <a:lnTo>
                  <a:pt x="2290766" y="0"/>
                </a:lnTo>
                <a:lnTo>
                  <a:pt x="2290766" y="2550448"/>
                </a:lnTo>
                <a:lnTo>
                  <a:pt x="0" y="255044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10427415">
            <a:off x="14146550" y="8364793"/>
            <a:ext cx="804986" cy="1573735"/>
          </a:xfrm>
          <a:custGeom>
            <a:avLst/>
            <a:gdLst/>
            <a:ahLst/>
            <a:cxnLst/>
            <a:rect l="l" t="t" r="r" b="b"/>
            <a:pathLst>
              <a:path w="804986" h="1573735">
                <a:moveTo>
                  <a:pt x="0" y="0"/>
                </a:moveTo>
                <a:lnTo>
                  <a:pt x="804986" y="0"/>
                </a:lnTo>
                <a:lnTo>
                  <a:pt x="804986" y="1573735"/>
                </a:lnTo>
                <a:lnTo>
                  <a:pt x="0" y="157373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43388" r="-32204"/>
            </a:stretch>
          </a:blipFill>
        </p:spPr>
      </p:sp>
      <p:sp>
        <p:nvSpPr>
          <p:cNvPr id="15" name="Freeform 15"/>
          <p:cNvSpPr/>
          <p:nvPr/>
        </p:nvSpPr>
        <p:spPr>
          <a:xfrm rot="4177288">
            <a:off x="16293764" y="623546"/>
            <a:ext cx="703515" cy="1265426"/>
          </a:xfrm>
          <a:custGeom>
            <a:avLst/>
            <a:gdLst/>
            <a:ahLst/>
            <a:cxnLst/>
            <a:rect l="l" t="t" r="r" b="b"/>
            <a:pathLst>
              <a:path w="703515" h="1265426">
                <a:moveTo>
                  <a:pt x="0" y="0"/>
                </a:moveTo>
                <a:lnTo>
                  <a:pt x="703515" y="0"/>
                </a:lnTo>
                <a:lnTo>
                  <a:pt x="703515" y="1265426"/>
                </a:lnTo>
                <a:lnTo>
                  <a:pt x="0" y="126542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35680" r="-25877"/>
            </a:stretch>
          </a:blipFill>
        </p:spPr>
      </p:sp>
      <p:sp>
        <p:nvSpPr>
          <p:cNvPr id="16" name="Freeform 16"/>
          <p:cNvSpPr/>
          <p:nvPr/>
        </p:nvSpPr>
        <p:spPr>
          <a:xfrm rot="5101081">
            <a:off x="15969904" y="371130"/>
            <a:ext cx="463376" cy="815847"/>
          </a:xfrm>
          <a:custGeom>
            <a:avLst/>
            <a:gdLst/>
            <a:ahLst/>
            <a:cxnLst/>
            <a:rect l="l" t="t" r="r" b="b"/>
            <a:pathLst>
              <a:path w="463376" h="815847">
                <a:moveTo>
                  <a:pt x="0" y="0"/>
                </a:moveTo>
                <a:lnTo>
                  <a:pt x="463376" y="0"/>
                </a:lnTo>
                <a:lnTo>
                  <a:pt x="463376" y="815847"/>
                </a:lnTo>
                <a:lnTo>
                  <a:pt x="0" y="81584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34743" r="-23395"/>
            </a:stretch>
          </a:blipFill>
        </p:spPr>
      </p:sp>
      <p:sp>
        <p:nvSpPr>
          <p:cNvPr id="17" name="Freeform 17"/>
          <p:cNvSpPr/>
          <p:nvPr/>
        </p:nvSpPr>
        <p:spPr>
          <a:xfrm rot="6515010">
            <a:off x="15349831" y="-775958"/>
            <a:ext cx="1023242" cy="1401295"/>
          </a:xfrm>
          <a:custGeom>
            <a:avLst/>
            <a:gdLst/>
            <a:ahLst/>
            <a:cxnLst/>
            <a:rect l="l" t="t" r="r" b="b"/>
            <a:pathLst>
              <a:path w="1023242" h="1401295">
                <a:moveTo>
                  <a:pt x="0" y="0"/>
                </a:moveTo>
                <a:lnTo>
                  <a:pt x="1023243" y="0"/>
                </a:lnTo>
                <a:lnTo>
                  <a:pt x="1023243" y="1401294"/>
                </a:lnTo>
                <a:lnTo>
                  <a:pt x="0" y="140129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r="-23002"/>
            </a:stretch>
          </a:blipFill>
        </p:spPr>
      </p:sp>
      <p:sp>
        <p:nvSpPr>
          <p:cNvPr id="18" name="Freeform 18"/>
          <p:cNvSpPr/>
          <p:nvPr/>
        </p:nvSpPr>
        <p:spPr>
          <a:xfrm rot="-238726">
            <a:off x="-1864425" y="-1686058"/>
            <a:ext cx="4099606" cy="4491600"/>
          </a:xfrm>
          <a:custGeom>
            <a:avLst/>
            <a:gdLst/>
            <a:ahLst/>
            <a:cxnLst/>
            <a:rect l="l" t="t" r="r" b="b"/>
            <a:pathLst>
              <a:path w="4099606" h="4491600">
                <a:moveTo>
                  <a:pt x="0" y="0"/>
                </a:moveTo>
                <a:lnTo>
                  <a:pt x="4099606" y="0"/>
                </a:lnTo>
                <a:lnTo>
                  <a:pt x="4099606" y="4491600"/>
                </a:lnTo>
                <a:lnTo>
                  <a:pt x="0" y="44916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-140709" y="7217587"/>
            <a:ext cx="1948793" cy="3019256"/>
          </a:xfrm>
          <a:custGeom>
            <a:avLst/>
            <a:gdLst/>
            <a:ahLst/>
            <a:cxnLst/>
            <a:rect l="l" t="t" r="r" b="b"/>
            <a:pathLst>
              <a:path w="1948793" h="3019256">
                <a:moveTo>
                  <a:pt x="0" y="0"/>
                </a:moveTo>
                <a:lnTo>
                  <a:pt x="1948792" y="0"/>
                </a:lnTo>
                <a:lnTo>
                  <a:pt x="1948792" y="3019257"/>
                </a:lnTo>
                <a:lnTo>
                  <a:pt x="0" y="301925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23" name="TextBox 11">
            <a:extLst>
              <a:ext uri="{FF2B5EF4-FFF2-40B4-BE49-F238E27FC236}">
                <a16:creationId xmlns:a16="http://schemas.microsoft.com/office/drawing/2014/main" id="{B6789AEA-FD3E-45A5-B5B6-54527F9658DD}"/>
              </a:ext>
            </a:extLst>
          </p:cNvPr>
          <p:cNvSpPr txBox="1"/>
          <p:nvPr/>
        </p:nvSpPr>
        <p:spPr>
          <a:xfrm>
            <a:off x="182177" y="1679090"/>
            <a:ext cx="13635816" cy="1849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999"/>
              </a:lnSpc>
            </a:pPr>
            <a:r>
              <a:rPr lang="zh-TW" altLang="en-US" sz="11500" spc="-479" dirty="0">
                <a:solidFill>
                  <a:srgbClr val="2A2952"/>
                </a:solidFill>
                <a:latin typeface="可画乐黑"/>
                <a:ea typeface="可画乐黑"/>
                <a:cs typeface="可画乐黑"/>
                <a:sym typeface="可画乐黑"/>
              </a:rPr>
              <a:t>預約諮商方法如下</a:t>
            </a:r>
            <a:r>
              <a:rPr lang="en-US" altLang="zh-TW" sz="11500" spc="-479" dirty="0">
                <a:solidFill>
                  <a:srgbClr val="2A2952"/>
                </a:solidFill>
                <a:latin typeface="可画乐黑"/>
                <a:ea typeface="可画乐黑"/>
                <a:cs typeface="可画乐黑"/>
                <a:sym typeface="可画乐黑"/>
              </a:rPr>
              <a:t>?</a:t>
            </a:r>
            <a:endParaRPr lang="en-US" sz="11500" spc="-479" dirty="0">
              <a:solidFill>
                <a:srgbClr val="2A2952"/>
              </a:solidFill>
              <a:latin typeface="可画乐黑"/>
              <a:ea typeface="可画乐黑"/>
              <a:cs typeface="可画乐黑"/>
              <a:sym typeface="可画乐黑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BF4C5355-8D89-4E05-ADDE-2E0F87A3EB4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668208" y="3472635"/>
            <a:ext cx="11488342" cy="650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4138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26828" y="977900"/>
            <a:ext cx="11999940" cy="8229600"/>
            <a:chOff x="0" y="0"/>
            <a:chExt cx="4059239" cy="2783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059239" cy="2783840"/>
            </a:xfrm>
            <a:custGeom>
              <a:avLst/>
              <a:gdLst/>
              <a:ahLst/>
              <a:cxnLst/>
              <a:rect l="l" t="t" r="r" b="b"/>
              <a:pathLst>
                <a:path w="4059239" h="2783840">
                  <a:moveTo>
                    <a:pt x="3934779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934779" y="0"/>
                  </a:lnTo>
                  <a:cubicBezTo>
                    <a:pt x="4003359" y="0"/>
                    <a:pt x="4059239" y="55880"/>
                    <a:pt x="4059239" y="124460"/>
                  </a:cubicBezTo>
                  <a:lnTo>
                    <a:pt x="4059239" y="2659380"/>
                  </a:lnTo>
                  <a:cubicBezTo>
                    <a:pt x="4059239" y="2727960"/>
                    <a:pt x="4003359" y="2783840"/>
                    <a:pt x="3934779" y="278384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10549142" y="107073"/>
            <a:ext cx="2774625" cy="3269307"/>
          </a:xfrm>
          <a:custGeom>
            <a:avLst/>
            <a:gdLst/>
            <a:ahLst/>
            <a:cxnLst/>
            <a:rect l="l" t="t" r="r" b="b"/>
            <a:pathLst>
              <a:path w="4128095" h="4849509">
                <a:moveTo>
                  <a:pt x="0" y="0"/>
                </a:moveTo>
                <a:lnTo>
                  <a:pt x="4128095" y="0"/>
                </a:lnTo>
                <a:lnTo>
                  <a:pt x="4128095" y="4849509"/>
                </a:lnTo>
                <a:lnTo>
                  <a:pt x="0" y="48495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8839199" y="7752173"/>
            <a:ext cx="1979641" cy="2227228"/>
          </a:xfrm>
          <a:custGeom>
            <a:avLst/>
            <a:gdLst/>
            <a:ahLst/>
            <a:cxnLst/>
            <a:rect l="l" t="t" r="r" b="b"/>
            <a:pathLst>
              <a:path w="2098838" h="2360080">
                <a:moveTo>
                  <a:pt x="0" y="0"/>
                </a:moveTo>
                <a:lnTo>
                  <a:pt x="2098839" y="0"/>
                </a:lnTo>
                <a:lnTo>
                  <a:pt x="2098839" y="2360080"/>
                </a:lnTo>
                <a:lnTo>
                  <a:pt x="0" y="23600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2288903" y="1303276"/>
            <a:ext cx="989410" cy="260334"/>
            <a:chOff x="0" y="0"/>
            <a:chExt cx="1319213" cy="347112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347112" cy="347112"/>
              <a:chOff x="0" y="0"/>
              <a:chExt cx="6350000" cy="63500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C1BFBF"/>
              </a:solidFill>
            </p:spPr>
          </p:sp>
        </p:grpSp>
        <p:grpSp>
          <p:nvGrpSpPr>
            <p:cNvPr id="9" name="Group 9"/>
            <p:cNvGrpSpPr/>
            <p:nvPr/>
          </p:nvGrpSpPr>
          <p:grpSpPr>
            <a:xfrm>
              <a:off x="486051" y="0"/>
              <a:ext cx="347112" cy="347112"/>
              <a:chOff x="0" y="0"/>
              <a:chExt cx="6350000" cy="63500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088ADD"/>
              </a:solidFill>
            </p:spPr>
          </p:sp>
        </p:grpSp>
        <p:grpSp>
          <p:nvGrpSpPr>
            <p:cNvPr id="11" name="Group 11"/>
            <p:cNvGrpSpPr/>
            <p:nvPr/>
          </p:nvGrpSpPr>
          <p:grpSpPr>
            <a:xfrm>
              <a:off x="972102" y="0"/>
              <a:ext cx="347112" cy="347112"/>
              <a:chOff x="0" y="0"/>
              <a:chExt cx="6350000" cy="63500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E6642C"/>
              </a:solidFill>
            </p:spPr>
          </p:sp>
        </p:grpSp>
      </p:grpSp>
      <p:sp>
        <p:nvSpPr>
          <p:cNvPr id="13" name="Freeform 13"/>
          <p:cNvSpPr/>
          <p:nvPr/>
        </p:nvSpPr>
        <p:spPr>
          <a:xfrm flipH="1">
            <a:off x="10818841" y="8035981"/>
            <a:ext cx="2147796" cy="2113462"/>
          </a:xfrm>
          <a:custGeom>
            <a:avLst/>
            <a:gdLst/>
            <a:ahLst/>
            <a:cxnLst/>
            <a:rect l="l" t="t" r="r" b="b"/>
            <a:pathLst>
              <a:path w="2147796" h="2113462">
                <a:moveTo>
                  <a:pt x="2147797" y="0"/>
                </a:moveTo>
                <a:lnTo>
                  <a:pt x="0" y="0"/>
                </a:lnTo>
                <a:lnTo>
                  <a:pt x="0" y="2113462"/>
                </a:lnTo>
                <a:lnTo>
                  <a:pt x="2147797" y="2113462"/>
                </a:lnTo>
                <a:lnTo>
                  <a:pt x="2147797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870920" y="2505553"/>
            <a:ext cx="11300828" cy="37189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4499"/>
              </a:lnSpc>
            </a:pPr>
            <a:r>
              <a:rPr lang="en-US" sz="15999" dirty="0" err="1">
                <a:solidFill>
                  <a:srgbClr val="000000"/>
                </a:solidFill>
                <a:latin typeface="可画动感隶书"/>
                <a:ea typeface="可画动感隶书"/>
                <a:sym typeface="可画标题黑-繁"/>
              </a:rPr>
              <a:t>義見九景</a:t>
            </a:r>
            <a:r>
              <a:rPr lang="en-US" sz="15999" dirty="0">
                <a:solidFill>
                  <a:srgbClr val="000000"/>
                </a:solidFill>
                <a:latin typeface="可画动感隶书"/>
                <a:ea typeface="可画动感隶书"/>
                <a:sym typeface="可画标题黑-繁"/>
              </a:rPr>
              <a:t>-</a:t>
            </a:r>
          </a:p>
          <a:p>
            <a:pPr algn="l">
              <a:lnSpc>
                <a:spcPts val="14499"/>
              </a:lnSpc>
            </a:pPr>
            <a:r>
              <a:rPr lang="en-US" sz="15999" dirty="0" err="1">
                <a:solidFill>
                  <a:srgbClr val="000000"/>
                </a:solidFill>
                <a:latin typeface="可画动感隶书"/>
                <a:ea typeface="可画动感隶书"/>
                <a:sym typeface="可画标题黑-繁"/>
              </a:rPr>
              <a:t>校園尋寶活動</a:t>
            </a:r>
            <a:endParaRPr lang="en-US" sz="15999" dirty="0">
              <a:solidFill>
                <a:srgbClr val="000000"/>
              </a:solidFill>
              <a:latin typeface="可画动感隶书"/>
              <a:ea typeface="可画动感隶书"/>
              <a:sym typeface="可画标题黑-繁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8FBFAD09-947D-436B-A8BA-011EC8E46ECD}"/>
              </a:ext>
            </a:extLst>
          </p:cNvPr>
          <p:cNvSpPr txBox="1"/>
          <p:nvPr/>
        </p:nvSpPr>
        <p:spPr>
          <a:xfrm>
            <a:off x="946942" y="6394521"/>
            <a:ext cx="13792200" cy="8489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5929"/>
              </a:lnSpc>
            </a:pPr>
            <a:r>
              <a:rPr lang="en-US" altLang="zh-TW" sz="8000" dirty="0">
                <a:solidFill>
                  <a:srgbClr val="000000"/>
                </a:solidFill>
                <a:latin typeface="可画动感隶书" panose="02020500000000000000" charset="-122"/>
                <a:ea typeface="可画动感隶书" panose="02020500000000000000" charset="-122"/>
                <a:cs typeface="Dynapuff"/>
                <a:sym typeface="Dynapuff"/>
              </a:rPr>
              <a:t>9月2日（二）~ 9月12日（五）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FA5064FC-196F-4A4D-B07A-3A9AC12D4614}"/>
              </a:ext>
            </a:extLst>
          </p:cNvPr>
          <p:cNvSpPr/>
          <p:nvPr/>
        </p:nvSpPr>
        <p:spPr>
          <a:xfrm>
            <a:off x="13540445" y="-981"/>
            <a:ext cx="4560674" cy="10248707"/>
          </a:xfrm>
          <a:custGeom>
            <a:avLst/>
            <a:gdLst/>
            <a:ahLst/>
            <a:cxnLst/>
            <a:rect l="l" t="t" r="r" b="b"/>
            <a:pathLst>
              <a:path w="4560674" h="10248707">
                <a:moveTo>
                  <a:pt x="0" y="0"/>
                </a:moveTo>
                <a:lnTo>
                  <a:pt x="4560674" y="0"/>
                </a:lnTo>
                <a:lnTo>
                  <a:pt x="4560674" y="10248707"/>
                </a:lnTo>
                <a:lnTo>
                  <a:pt x="0" y="1024870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grpSp>
        <p:nvGrpSpPr>
          <p:cNvPr id="22" name="Group 10">
            <a:extLst>
              <a:ext uri="{FF2B5EF4-FFF2-40B4-BE49-F238E27FC236}">
                <a16:creationId xmlns:a16="http://schemas.microsoft.com/office/drawing/2014/main" id="{FBBB29DF-4636-47ED-A22E-69365DC19B3F}"/>
              </a:ext>
            </a:extLst>
          </p:cNvPr>
          <p:cNvGrpSpPr/>
          <p:nvPr/>
        </p:nvGrpSpPr>
        <p:grpSpPr>
          <a:xfrm rot="-161662">
            <a:off x="3762314" y="505911"/>
            <a:ext cx="7054561" cy="1229608"/>
            <a:chOff x="15407" y="-47674"/>
            <a:chExt cx="6111721" cy="1639478"/>
          </a:xfrm>
        </p:grpSpPr>
        <p:sp>
          <p:nvSpPr>
            <p:cNvPr id="23" name="AutoShape 11">
              <a:extLst>
                <a:ext uri="{FF2B5EF4-FFF2-40B4-BE49-F238E27FC236}">
                  <a16:creationId xmlns:a16="http://schemas.microsoft.com/office/drawing/2014/main" id="{EAFE6ACA-0131-4015-84B7-DDCBED0DB0D1}"/>
                </a:ext>
              </a:extLst>
            </p:cNvPr>
            <p:cNvSpPr/>
            <p:nvPr/>
          </p:nvSpPr>
          <p:spPr>
            <a:xfrm rot="72398">
              <a:off x="15407" y="64182"/>
              <a:ext cx="6111721" cy="1527622"/>
            </a:xfrm>
            <a:prstGeom prst="rect">
              <a:avLst/>
            </a:prstGeom>
            <a:solidFill>
              <a:srgbClr val="FF0000"/>
            </a:solidFill>
          </p:spPr>
          <p:txBody>
            <a:bodyPr/>
            <a:lstStyle/>
            <a:p>
              <a:endParaRPr lang="zh-TW" altLang="en-US" dirty="0"/>
            </a:p>
          </p:txBody>
        </p:sp>
        <p:sp>
          <p:nvSpPr>
            <p:cNvPr id="24" name="TextBox 12">
              <a:extLst>
                <a:ext uri="{FF2B5EF4-FFF2-40B4-BE49-F238E27FC236}">
                  <a16:creationId xmlns:a16="http://schemas.microsoft.com/office/drawing/2014/main" id="{96081ECD-A2E3-40E7-A930-2B8AD7A0A9F2}"/>
                </a:ext>
              </a:extLst>
            </p:cNvPr>
            <p:cNvSpPr txBox="1"/>
            <p:nvPr/>
          </p:nvSpPr>
          <p:spPr>
            <a:xfrm rot="72398">
              <a:off x="551667" y="-47674"/>
              <a:ext cx="5238910" cy="15312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0555"/>
                </a:lnSpc>
                <a:spcBef>
                  <a:spcPct val="0"/>
                </a:spcBef>
              </a:pPr>
              <a:r>
                <a:rPr lang="zh-TW" altLang="en-US" sz="7539" dirty="0">
                  <a:solidFill>
                    <a:srgbClr val="FFFFFF"/>
                  </a:solidFill>
                  <a:latin typeface="可画甜心体"/>
                  <a:ea typeface="可画甜心体"/>
                  <a:cs typeface="可画甜心体"/>
                  <a:sym typeface="可画甜心体"/>
                </a:rPr>
                <a:t>大力推荐</a:t>
              </a:r>
              <a:endParaRPr lang="en-US" sz="7539" dirty="0">
                <a:solidFill>
                  <a:srgbClr val="FFFFFF"/>
                </a:solidFill>
                <a:latin typeface="可画甜心体"/>
                <a:ea typeface="可画甜心体"/>
                <a:cs typeface="可画甜心体"/>
                <a:sym typeface="可画甜心体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25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125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0176509">
            <a:off x="10728734" y="35619"/>
            <a:ext cx="2669645" cy="1004757"/>
          </a:xfrm>
          <a:custGeom>
            <a:avLst/>
            <a:gdLst/>
            <a:ahLst/>
            <a:cxnLst/>
            <a:rect l="l" t="t" r="r" b="b"/>
            <a:pathLst>
              <a:path w="2669645" h="1004757">
                <a:moveTo>
                  <a:pt x="0" y="0"/>
                </a:moveTo>
                <a:lnTo>
                  <a:pt x="2669645" y="0"/>
                </a:lnTo>
                <a:lnTo>
                  <a:pt x="2669645" y="1004757"/>
                </a:lnTo>
                <a:lnTo>
                  <a:pt x="0" y="10047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470835" y="-195053"/>
            <a:ext cx="969535" cy="969535"/>
          </a:xfrm>
          <a:custGeom>
            <a:avLst/>
            <a:gdLst/>
            <a:ahLst/>
            <a:cxnLst/>
            <a:rect l="l" t="t" r="r" b="b"/>
            <a:pathLst>
              <a:path w="969535" h="969535">
                <a:moveTo>
                  <a:pt x="0" y="0"/>
                </a:moveTo>
                <a:lnTo>
                  <a:pt x="969535" y="0"/>
                </a:lnTo>
                <a:lnTo>
                  <a:pt x="969535" y="969535"/>
                </a:lnTo>
                <a:lnTo>
                  <a:pt x="0" y="9695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346875" y="-630643"/>
            <a:ext cx="2225695" cy="2225695"/>
          </a:xfrm>
          <a:custGeom>
            <a:avLst/>
            <a:gdLst/>
            <a:ahLst/>
            <a:cxnLst/>
            <a:rect l="l" t="t" r="r" b="b"/>
            <a:pathLst>
              <a:path w="2225695" h="2225695">
                <a:moveTo>
                  <a:pt x="0" y="0"/>
                </a:moveTo>
                <a:lnTo>
                  <a:pt x="2225694" y="0"/>
                </a:lnTo>
                <a:lnTo>
                  <a:pt x="2225694" y="2225695"/>
                </a:lnTo>
                <a:lnTo>
                  <a:pt x="0" y="22256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-1951290" y="-37772"/>
            <a:ext cx="11938147" cy="21416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725"/>
              </a:lnSpc>
            </a:pPr>
            <a:r>
              <a:rPr lang="en-US" sz="16000" dirty="0" err="1">
                <a:solidFill>
                  <a:srgbClr val="000000"/>
                </a:solidFill>
                <a:latin typeface="可画动感隶书"/>
                <a:ea typeface="可画动感隶书"/>
                <a:sym typeface="Dynapuff Bold"/>
              </a:rPr>
              <a:t>義見九景</a:t>
            </a:r>
            <a:endParaRPr lang="en-US" sz="16000" dirty="0">
              <a:solidFill>
                <a:srgbClr val="000000"/>
              </a:solidFill>
              <a:latin typeface="可画动感隶书"/>
              <a:ea typeface="可画动感隶书"/>
              <a:sym typeface="Dynapuff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61588" y="577573"/>
            <a:ext cx="13118432" cy="42382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133"/>
              </a:lnSpc>
            </a:pP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lnSpc>
                <a:spcPts val="5929"/>
              </a:lnSpc>
            </a:pPr>
            <a:r>
              <a:rPr lang="en-US" sz="36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"/>
                <a:sym typeface="Dynapuff"/>
              </a:rPr>
              <a:t>▶ </a:t>
            </a:r>
            <a:r>
              <a:rPr lang="en-US" sz="36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"/>
                <a:sym typeface="Dynapuff"/>
              </a:rPr>
              <a:t>參加對象：114學年度新生或轉學生（以個人為單位）</a:t>
            </a:r>
          </a:p>
          <a:p>
            <a:pPr algn="l">
              <a:lnSpc>
                <a:spcPts val="5929"/>
              </a:lnSpc>
            </a:pPr>
            <a:r>
              <a:rPr lang="en-US" sz="36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"/>
                <a:sym typeface="Dynapuff"/>
              </a:rPr>
              <a:t>▶ 活動時間：114年9月2日（二）~ 114年9月12日（五）</a:t>
            </a:r>
          </a:p>
          <a:p>
            <a:pPr algn="l">
              <a:lnSpc>
                <a:spcPts val="5929"/>
              </a:lnSpc>
            </a:pPr>
            <a:r>
              <a:rPr lang="en-US" sz="36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"/>
                <a:sym typeface="Dynapuff"/>
              </a:rPr>
              <a:t>▶ 活動地點：校園指定9個地景，任意與4個地景合照</a:t>
            </a:r>
          </a:p>
          <a:p>
            <a:pPr algn="l">
              <a:lnSpc>
                <a:spcPts val="5929"/>
              </a:lnSpc>
              <a:spcBef>
                <a:spcPct val="0"/>
              </a:spcBef>
            </a:pPr>
            <a:r>
              <a:rPr lang="en-US" sz="36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"/>
                <a:sym typeface="Dynapuff"/>
              </a:rPr>
              <a:t>▶  9景介紹</a:t>
            </a:r>
            <a:r>
              <a:rPr lang="zh-TW" altLang="en-US" sz="36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Dynapuff"/>
                <a:sym typeface="Dynapuff"/>
              </a:rPr>
              <a:t>：</a:t>
            </a:r>
            <a:endParaRPr lang="en-US" sz="36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Dynapuff"/>
              <a:sym typeface="Dynapuff"/>
            </a:endParaRPr>
          </a:p>
        </p:txBody>
      </p:sp>
      <p:grpSp>
        <p:nvGrpSpPr>
          <p:cNvPr id="37" name="群組 36">
            <a:extLst>
              <a:ext uri="{FF2B5EF4-FFF2-40B4-BE49-F238E27FC236}">
                <a16:creationId xmlns:a16="http://schemas.microsoft.com/office/drawing/2014/main" id="{9B5B6B01-7141-4BF9-8A43-FAAB62579C06}"/>
              </a:ext>
            </a:extLst>
          </p:cNvPr>
          <p:cNvGrpSpPr/>
          <p:nvPr/>
        </p:nvGrpSpPr>
        <p:grpSpPr>
          <a:xfrm>
            <a:off x="3200400" y="4133132"/>
            <a:ext cx="9945881" cy="5733257"/>
            <a:chOff x="2661852" y="4406721"/>
            <a:chExt cx="9945881" cy="5733257"/>
          </a:xfrm>
        </p:grpSpPr>
        <p:grpSp>
          <p:nvGrpSpPr>
            <p:cNvPr id="30" name="Group 30"/>
            <p:cNvGrpSpPr/>
            <p:nvPr/>
          </p:nvGrpSpPr>
          <p:grpSpPr>
            <a:xfrm>
              <a:off x="4783416" y="4406721"/>
              <a:ext cx="2115211" cy="809247"/>
              <a:chOff x="89322" y="-256433"/>
              <a:chExt cx="1151400" cy="514858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89322" y="-201592"/>
                <a:ext cx="1151399" cy="460017"/>
              </a:xfrm>
              <a:custGeom>
                <a:avLst/>
                <a:gdLst/>
                <a:ahLst/>
                <a:cxnLst/>
                <a:rect l="l" t="t" r="r" b="b"/>
                <a:pathLst>
                  <a:path w="1151399" h="460017">
                    <a:moveTo>
                      <a:pt x="116627" y="0"/>
                    </a:moveTo>
                    <a:lnTo>
                      <a:pt x="1034772" y="0"/>
                    </a:lnTo>
                    <a:cubicBezTo>
                      <a:pt x="1099183" y="0"/>
                      <a:pt x="1151399" y="52216"/>
                      <a:pt x="1151399" y="116627"/>
                    </a:cubicBezTo>
                    <a:lnTo>
                      <a:pt x="1151399" y="343390"/>
                    </a:lnTo>
                    <a:cubicBezTo>
                      <a:pt x="1151399" y="407802"/>
                      <a:pt x="1099183" y="460017"/>
                      <a:pt x="1034772" y="460017"/>
                    </a:cubicBezTo>
                    <a:lnTo>
                      <a:pt x="116627" y="460017"/>
                    </a:lnTo>
                    <a:cubicBezTo>
                      <a:pt x="52216" y="460017"/>
                      <a:pt x="0" y="407802"/>
                      <a:pt x="0" y="343390"/>
                    </a:cubicBezTo>
                    <a:lnTo>
                      <a:pt x="0" y="116627"/>
                    </a:lnTo>
                    <a:cubicBezTo>
                      <a:pt x="0" y="52216"/>
                      <a:pt x="52216" y="0"/>
                      <a:pt x="116627" y="0"/>
                    </a:cubicBezTo>
                    <a:close/>
                  </a:path>
                </a:pathLst>
              </a:custGeom>
              <a:solidFill>
                <a:srgbClr val="FDFCFC"/>
              </a:solidFill>
            </p:spPr>
          </p:sp>
          <p:sp>
            <p:nvSpPr>
              <p:cNvPr id="32" name="TextBox 32"/>
              <p:cNvSpPr txBox="1"/>
              <p:nvPr/>
            </p:nvSpPr>
            <p:spPr>
              <a:xfrm>
                <a:off x="89323" y="-256433"/>
                <a:ext cx="1151399" cy="498117"/>
              </a:xfrm>
              <a:prstGeom prst="rect">
                <a:avLst/>
              </a:prstGeom>
            </p:spPr>
            <p:txBody>
              <a:bodyPr lIns="33924" tIns="33924" rIns="33924" bIns="33924" rtlCol="0" anchor="ctr"/>
              <a:lstStyle/>
              <a:p>
                <a:pPr algn="ctr">
                  <a:lnSpc>
                    <a:spcPts val="4550"/>
                  </a:lnSpc>
                </a:pPr>
                <a:r>
                  <a:rPr lang="en-US" sz="2400" b="1" dirty="0">
                    <a:solidFill>
                      <a:srgbClr val="100F0D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圓體"/>
                    <a:sym typeface="圓體"/>
                  </a:rPr>
                  <a:t>8  </a:t>
                </a:r>
                <a:r>
                  <a:rPr lang="en-US" sz="2400" b="1" dirty="0" err="1">
                    <a:solidFill>
                      <a:srgbClr val="100F0D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圓體"/>
                    <a:sym typeface="圓體"/>
                  </a:rPr>
                  <a:t>天空瞭望台</a:t>
                </a:r>
                <a:endParaRPr lang="en-US" sz="2400" b="1" dirty="0">
                  <a:solidFill>
                    <a:srgbClr val="100F0D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圓體"/>
                  <a:sym typeface="圓體"/>
                </a:endParaRPr>
              </a:p>
              <a:p>
                <a:pPr algn="ctr">
                  <a:lnSpc>
                    <a:spcPts val="2600"/>
                  </a:lnSpc>
                </a:pPr>
                <a:r>
                  <a:rPr lang="en-US" dirty="0">
                    <a:solidFill>
                      <a:srgbClr val="100F0D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圓體"/>
                    <a:sym typeface="圓體"/>
                  </a:rPr>
                  <a:t>綜合教學大樓13F</a:t>
                </a:r>
              </a:p>
            </p:txBody>
          </p:sp>
        </p:grpSp>
        <p:pic>
          <p:nvPicPr>
            <p:cNvPr id="36" name="圖片 35">
              <a:extLst>
                <a:ext uri="{FF2B5EF4-FFF2-40B4-BE49-F238E27FC236}">
                  <a16:creationId xmlns:a16="http://schemas.microsoft.com/office/drawing/2014/main" id="{941ABCBC-EA69-4872-A9F4-E9B2CE6B22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806999" y="5225709"/>
              <a:ext cx="6846085" cy="4914269"/>
            </a:xfrm>
            <a:prstGeom prst="rect">
              <a:avLst/>
            </a:prstGeom>
          </p:spPr>
        </p:pic>
        <p:grpSp>
          <p:nvGrpSpPr>
            <p:cNvPr id="15" name="Group 15"/>
            <p:cNvGrpSpPr/>
            <p:nvPr/>
          </p:nvGrpSpPr>
          <p:grpSpPr>
            <a:xfrm>
              <a:off x="6586400" y="7792869"/>
              <a:ext cx="2118635" cy="707031"/>
              <a:chOff x="0" y="-38100"/>
              <a:chExt cx="1151399" cy="498117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1151399" cy="460017"/>
              </a:xfrm>
              <a:custGeom>
                <a:avLst/>
                <a:gdLst/>
                <a:ahLst/>
                <a:cxnLst/>
                <a:rect l="l" t="t" r="r" b="b"/>
                <a:pathLst>
                  <a:path w="1151399" h="460017">
                    <a:moveTo>
                      <a:pt x="116627" y="0"/>
                    </a:moveTo>
                    <a:lnTo>
                      <a:pt x="1034772" y="0"/>
                    </a:lnTo>
                    <a:cubicBezTo>
                      <a:pt x="1099183" y="0"/>
                      <a:pt x="1151399" y="52216"/>
                      <a:pt x="1151399" y="116627"/>
                    </a:cubicBezTo>
                    <a:lnTo>
                      <a:pt x="1151399" y="343390"/>
                    </a:lnTo>
                    <a:cubicBezTo>
                      <a:pt x="1151399" y="407802"/>
                      <a:pt x="1099183" y="460017"/>
                      <a:pt x="1034772" y="460017"/>
                    </a:cubicBezTo>
                    <a:lnTo>
                      <a:pt x="116627" y="460017"/>
                    </a:lnTo>
                    <a:cubicBezTo>
                      <a:pt x="52216" y="460017"/>
                      <a:pt x="0" y="407802"/>
                      <a:pt x="0" y="343390"/>
                    </a:cubicBezTo>
                    <a:lnTo>
                      <a:pt x="0" y="116627"/>
                    </a:lnTo>
                    <a:cubicBezTo>
                      <a:pt x="0" y="52216"/>
                      <a:pt x="52216" y="0"/>
                      <a:pt x="116627" y="0"/>
                    </a:cubicBezTo>
                    <a:close/>
                  </a:path>
                </a:pathLst>
              </a:custGeom>
              <a:solidFill>
                <a:srgbClr val="9ED2FF"/>
              </a:solidFill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0" y="-38100"/>
                <a:ext cx="1151399" cy="498117"/>
              </a:xfrm>
              <a:prstGeom prst="rect">
                <a:avLst/>
              </a:prstGeom>
            </p:spPr>
            <p:txBody>
              <a:bodyPr lIns="33924" tIns="33924" rIns="33924" bIns="33924" rtlCol="0" anchor="ctr"/>
              <a:lstStyle/>
              <a:p>
                <a:pPr algn="ctr">
                  <a:lnSpc>
                    <a:spcPts val="4549"/>
                  </a:lnSpc>
                </a:pPr>
                <a:r>
                  <a:rPr lang="en-US" sz="2400" b="1" dirty="0">
                    <a:solidFill>
                      <a:srgbClr val="100F0D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圓體"/>
                    <a:sym typeface="圓體"/>
                  </a:rPr>
                  <a:t>3  </a:t>
                </a:r>
                <a:r>
                  <a:rPr lang="en-US" sz="2400" b="1" dirty="0" err="1">
                    <a:solidFill>
                      <a:srgbClr val="100F0D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圓體"/>
                    <a:sym typeface="圓體"/>
                  </a:rPr>
                  <a:t>夢想孵化球</a:t>
                </a:r>
                <a:endParaRPr lang="en-US" sz="2400" b="1" dirty="0">
                  <a:solidFill>
                    <a:srgbClr val="100F0D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圓體"/>
                  <a:sym typeface="圓體"/>
                </a:endParaRPr>
              </a:p>
              <a:p>
                <a:pPr algn="ctr">
                  <a:lnSpc>
                    <a:spcPts val="2600"/>
                  </a:lnSpc>
                </a:pPr>
                <a:r>
                  <a:rPr lang="en-US" dirty="0" err="1">
                    <a:solidFill>
                      <a:srgbClr val="100F0D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圓體"/>
                    <a:sym typeface="圓體"/>
                  </a:rPr>
                  <a:t>三二球</a:t>
                </a:r>
                <a:endParaRPr lang="en-US" dirty="0">
                  <a:solidFill>
                    <a:srgbClr val="100F0D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圓體"/>
                  <a:sym typeface="圓體"/>
                </a:endParaRPr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10121464" y="6274977"/>
              <a:ext cx="1976299" cy="826260"/>
              <a:chOff x="16349" y="-117239"/>
              <a:chExt cx="1155042" cy="517168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19992" y="-60088"/>
                <a:ext cx="1151399" cy="460017"/>
              </a:xfrm>
              <a:custGeom>
                <a:avLst/>
                <a:gdLst/>
                <a:ahLst/>
                <a:cxnLst/>
                <a:rect l="l" t="t" r="r" b="b"/>
                <a:pathLst>
                  <a:path w="1151399" h="460017">
                    <a:moveTo>
                      <a:pt x="116627" y="0"/>
                    </a:moveTo>
                    <a:lnTo>
                      <a:pt x="1034772" y="0"/>
                    </a:lnTo>
                    <a:cubicBezTo>
                      <a:pt x="1099183" y="0"/>
                      <a:pt x="1151399" y="52216"/>
                      <a:pt x="1151399" y="116627"/>
                    </a:cubicBezTo>
                    <a:lnTo>
                      <a:pt x="1151399" y="343390"/>
                    </a:lnTo>
                    <a:cubicBezTo>
                      <a:pt x="1151399" y="407802"/>
                      <a:pt x="1099183" y="460017"/>
                      <a:pt x="1034772" y="460017"/>
                    </a:cubicBezTo>
                    <a:lnTo>
                      <a:pt x="116627" y="460017"/>
                    </a:lnTo>
                    <a:cubicBezTo>
                      <a:pt x="52216" y="460017"/>
                      <a:pt x="0" y="407802"/>
                      <a:pt x="0" y="343390"/>
                    </a:cubicBezTo>
                    <a:lnTo>
                      <a:pt x="0" y="116627"/>
                    </a:lnTo>
                    <a:cubicBezTo>
                      <a:pt x="0" y="52216"/>
                      <a:pt x="52216" y="0"/>
                      <a:pt x="116627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16349" y="-117239"/>
                <a:ext cx="1151399" cy="498117"/>
              </a:xfrm>
              <a:prstGeom prst="rect">
                <a:avLst/>
              </a:prstGeom>
            </p:spPr>
            <p:txBody>
              <a:bodyPr lIns="33924" tIns="33924" rIns="33924" bIns="33924" rtlCol="0" anchor="ctr"/>
              <a:lstStyle/>
              <a:p>
                <a:pPr algn="ctr">
                  <a:lnSpc>
                    <a:spcPts val="4549"/>
                  </a:lnSpc>
                </a:pPr>
                <a:r>
                  <a:rPr lang="en-US" sz="2400" b="1" dirty="0">
                    <a:solidFill>
                      <a:srgbClr val="100F0D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圓體"/>
                    <a:sym typeface="圓體"/>
                  </a:rPr>
                  <a:t>2  </a:t>
                </a:r>
                <a:r>
                  <a:rPr lang="en-US" sz="2400" b="1" dirty="0" err="1">
                    <a:solidFill>
                      <a:srgbClr val="100F0D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圓體"/>
                    <a:sym typeface="圓體"/>
                  </a:rPr>
                  <a:t>時光水舞池</a:t>
                </a:r>
                <a:endParaRPr lang="en-US" sz="2400" b="1" dirty="0">
                  <a:solidFill>
                    <a:srgbClr val="100F0D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圓體"/>
                  <a:sym typeface="圓體"/>
                </a:endParaRPr>
              </a:p>
              <a:p>
                <a:pPr algn="ctr">
                  <a:lnSpc>
                    <a:spcPts val="2600"/>
                  </a:lnSpc>
                </a:pPr>
                <a:r>
                  <a:rPr lang="en-US" dirty="0" err="1">
                    <a:solidFill>
                      <a:srgbClr val="100F0D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圓體"/>
                    <a:sym typeface="圓體"/>
                  </a:rPr>
                  <a:t>二一池</a:t>
                </a:r>
                <a:endParaRPr lang="en-US" dirty="0">
                  <a:solidFill>
                    <a:srgbClr val="100F0D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圓體"/>
                  <a:sym typeface="圓體"/>
                </a:endParaRPr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2661852" y="6711142"/>
              <a:ext cx="2178389" cy="795823"/>
              <a:chOff x="0" y="0"/>
              <a:chExt cx="1151399" cy="460017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151399" cy="460017"/>
              </a:xfrm>
              <a:custGeom>
                <a:avLst/>
                <a:gdLst/>
                <a:ahLst/>
                <a:cxnLst/>
                <a:rect l="l" t="t" r="r" b="b"/>
                <a:pathLst>
                  <a:path w="1151399" h="460017">
                    <a:moveTo>
                      <a:pt x="116627" y="0"/>
                    </a:moveTo>
                    <a:lnTo>
                      <a:pt x="1034772" y="0"/>
                    </a:lnTo>
                    <a:cubicBezTo>
                      <a:pt x="1099183" y="0"/>
                      <a:pt x="1151399" y="52216"/>
                      <a:pt x="1151399" y="116627"/>
                    </a:cubicBezTo>
                    <a:lnTo>
                      <a:pt x="1151399" y="343390"/>
                    </a:lnTo>
                    <a:cubicBezTo>
                      <a:pt x="1151399" y="407802"/>
                      <a:pt x="1099183" y="460017"/>
                      <a:pt x="1034772" y="460017"/>
                    </a:cubicBezTo>
                    <a:lnTo>
                      <a:pt x="116627" y="460017"/>
                    </a:lnTo>
                    <a:cubicBezTo>
                      <a:pt x="52216" y="460017"/>
                      <a:pt x="0" y="407802"/>
                      <a:pt x="0" y="343390"/>
                    </a:cubicBezTo>
                    <a:lnTo>
                      <a:pt x="0" y="116627"/>
                    </a:lnTo>
                    <a:cubicBezTo>
                      <a:pt x="0" y="52216"/>
                      <a:pt x="52216" y="0"/>
                      <a:pt x="116627" y="0"/>
                    </a:cubicBezTo>
                    <a:close/>
                  </a:path>
                </a:pathLst>
              </a:custGeom>
              <a:solidFill>
                <a:srgbClr val="38ABFA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0" y="-38100"/>
                <a:ext cx="1151399" cy="498117"/>
              </a:xfrm>
              <a:prstGeom prst="rect">
                <a:avLst/>
              </a:prstGeom>
            </p:spPr>
            <p:txBody>
              <a:bodyPr lIns="33924" tIns="33924" rIns="33924" bIns="33924" rtlCol="0" anchor="ctr"/>
              <a:lstStyle/>
              <a:p>
                <a:pPr algn="ctr">
                  <a:lnSpc>
                    <a:spcPts val="4549"/>
                  </a:lnSpc>
                </a:pPr>
                <a:r>
                  <a:rPr lang="en-US" sz="2400" b="1" dirty="0">
                    <a:solidFill>
                      <a:srgbClr val="100F0D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圓體"/>
                    <a:sym typeface="圓體"/>
                  </a:rPr>
                  <a:t>1 </a:t>
                </a:r>
                <a:r>
                  <a:rPr lang="en-US" sz="2400" b="1" dirty="0" err="1">
                    <a:solidFill>
                      <a:srgbClr val="100F0D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圓體"/>
                    <a:sym typeface="圓體"/>
                  </a:rPr>
                  <a:t>漫步慈恩亭</a:t>
                </a:r>
                <a:endParaRPr lang="en-US" sz="2400" b="1" dirty="0">
                  <a:solidFill>
                    <a:srgbClr val="100F0D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圓體"/>
                  <a:sym typeface="圓體"/>
                </a:endParaRPr>
              </a:p>
              <a:p>
                <a:pPr algn="ctr">
                  <a:lnSpc>
                    <a:spcPts val="2600"/>
                  </a:lnSpc>
                </a:pPr>
                <a:r>
                  <a:rPr lang="en-US" dirty="0" err="1">
                    <a:solidFill>
                      <a:srgbClr val="100F0D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圓體"/>
                    <a:sym typeface="圓體"/>
                  </a:rPr>
                  <a:t>慈恩亭</a:t>
                </a:r>
                <a:endParaRPr lang="en-US" dirty="0">
                  <a:solidFill>
                    <a:srgbClr val="100F0D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圓體"/>
                  <a:sym typeface="圓體"/>
                </a:endParaRPr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10261633" y="9299830"/>
              <a:ext cx="2205056" cy="840148"/>
              <a:chOff x="0" y="-38100"/>
              <a:chExt cx="1151399" cy="498117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1151399" cy="460017"/>
              </a:xfrm>
              <a:custGeom>
                <a:avLst/>
                <a:gdLst/>
                <a:ahLst/>
                <a:cxnLst/>
                <a:rect l="l" t="t" r="r" b="b"/>
                <a:pathLst>
                  <a:path w="1151399" h="460017">
                    <a:moveTo>
                      <a:pt x="116627" y="0"/>
                    </a:moveTo>
                    <a:lnTo>
                      <a:pt x="1034772" y="0"/>
                    </a:lnTo>
                    <a:cubicBezTo>
                      <a:pt x="1099183" y="0"/>
                      <a:pt x="1151399" y="52216"/>
                      <a:pt x="1151399" y="116627"/>
                    </a:cubicBezTo>
                    <a:lnTo>
                      <a:pt x="1151399" y="343390"/>
                    </a:lnTo>
                    <a:cubicBezTo>
                      <a:pt x="1151399" y="407802"/>
                      <a:pt x="1099183" y="460017"/>
                      <a:pt x="1034772" y="460017"/>
                    </a:cubicBezTo>
                    <a:lnTo>
                      <a:pt x="116627" y="460017"/>
                    </a:lnTo>
                    <a:cubicBezTo>
                      <a:pt x="52216" y="460017"/>
                      <a:pt x="0" y="407802"/>
                      <a:pt x="0" y="343390"/>
                    </a:cubicBezTo>
                    <a:lnTo>
                      <a:pt x="0" y="116627"/>
                    </a:lnTo>
                    <a:cubicBezTo>
                      <a:pt x="0" y="52216"/>
                      <a:pt x="52216" y="0"/>
                      <a:pt x="116627" y="0"/>
                    </a:cubicBezTo>
                    <a:close/>
                  </a:path>
                </a:pathLst>
              </a:custGeom>
              <a:solidFill>
                <a:srgbClr val="FFA6C9"/>
              </a:solidFill>
            </p:spPr>
          </p:sp>
          <p:sp>
            <p:nvSpPr>
              <p:cNvPr id="23" name="TextBox 23"/>
              <p:cNvSpPr txBox="1"/>
              <p:nvPr/>
            </p:nvSpPr>
            <p:spPr>
              <a:xfrm>
                <a:off x="0" y="-38100"/>
                <a:ext cx="1151399" cy="498117"/>
              </a:xfrm>
              <a:prstGeom prst="rect">
                <a:avLst/>
              </a:prstGeom>
            </p:spPr>
            <p:txBody>
              <a:bodyPr lIns="33924" tIns="33924" rIns="33924" bIns="33924" rtlCol="0" anchor="ctr"/>
              <a:lstStyle/>
              <a:p>
                <a:pPr algn="ctr">
                  <a:lnSpc>
                    <a:spcPts val="4549"/>
                  </a:lnSpc>
                </a:pPr>
                <a:r>
                  <a:rPr lang="en-US" sz="2400" b="1" dirty="0">
                    <a:solidFill>
                      <a:srgbClr val="100F0D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圓體"/>
                    <a:sym typeface="圓體"/>
                  </a:rPr>
                  <a:t>5 </a:t>
                </a:r>
                <a:r>
                  <a:rPr lang="en-US" sz="2400" b="1" dirty="0" err="1">
                    <a:solidFill>
                      <a:srgbClr val="100F0D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圓體"/>
                    <a:sym typeface="圓體"/>
                  </a:rPr>
                  <a:t>學霸啟航地</a:t>
                </a:r>
                <a:endParaRPr lang="en-US" sz="2400" b="1" dirty="0">
                  <a:solidFill>
                    <a:srgbClr val="100F0D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圓體"/>
                  <a:sym typeface="圓體"/>
                </a:endParaRPr>
              </a:p>
              <a:p>
                <a:pPr algn="ctr">
                  <a:lnSpc>
                    <a:spcPts val="2600"/>
                  </a:lnSpc>
                </a:pPr>
                <a:r>
                  <a:rPr lang="en-US" dirty="0" err="1">
                    <a:solidFill>
                      <a:srgbClr val="100F0D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圓體"/>
                    <a:sym typeface="圓體"/>
                  </a:rPr>
                  <a:t>理工大樓</a:t>
                </a:r>
                <a:endParaRPr lang="en-US" dirty="0">
                  <a:solidFill>
                    <a:srgbClr val="100F0D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圓體"/>
                  <a:sym typeface="圓體"/>
                </a:endParaRPr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2701452" y="8294317"/>
              <a:ext cx="2169095" cy="775887"/>
              <a:chOff x="0" y="-38100"/>
              <a:chExt cx="1151399" cy="498117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1151399" cy="460017"/>
              </a:xfrm>
              <a:custGeom>
                <a:avLst/>
                <a:gdLst/>
                <a:ahLst/>
                <a:cxnLst/>
                <a:rect l="l" t="t" r="r" b="b"/>
                <a:pathLst>
                  <a:path w="1151399" h="460017">
                    <a:moveTo>
                      <a:pt x="116627" y="0"/>
                    </a:moveTo>
                    <a:lnTo>
                      <a:pt x="1034772" y="0"/>
                    </a:lnTo>
                    <a:cubicBezTo>
                      <a:pt x="1099183" y="0"/>
                      <a:pt x="1151399" y="52216"/>
                      <a:pt x="1151399" y="116627"/>
                    </a:cubicBezTo>
                    <a:lnTo>
                      <a:pt x="1151399" y="343390"/>
                    </a:lnTo>
                    <a:cubicBezTo>
                      <a:pt x="1151399" y="407802"/>
                      <a:pt x="1099183" y="460017"/>
                      <a:pt x="1034772" y="460017"/>
                    </a:cubicBezTo>
                    <a:lnTo>
                      <a:pt x="116627" y="460017"/>
                    </a:lnTo>
                    <a:cubicBezTo>
                      <a:pt x="52216" y="460017"/>
                      <a:pt x="0" y="407802"/>
                      <a:pt x="0" y="343390"/>
                    </a:cubicBezTo>
                    <a:lnTo>
                      <a:pt x="0" y="116627"/>
                    </a:lnTo>
                    <a:cubicBezTo>
                      <a:pt x="0" y="52216"/>
                      <a:pt x="52216" y="0"/>
                      <a:pt x="116627" y="0"/>
                    </a:cubicBezTo>
                    <a:close/>
                  </a:path>
                </a:pathLst>
              </a:custGeom>
              <a:solidFill>
                <a:srgbClr val="FDFCFC"/>
              </a:solidFill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0" y="-38100"/>
                <a:ext cx="1151399" cy="498117"/>
              </a:xfrm>
              <a:prstGeom prst="rect">
                <a:avLst/>
              </a:prstGeom>
            </p:spPr>
            <p:txBody>
              <a:bodyPr lIns="33924" tIns="33924" rIns="33924" bIns="33924" rtlCol="0" anchor="ctr"/>
              <a:lstStyle/>
              <a:p>
                <a:pPr algn="ctr">
                  <a:lnSpc>
                    <a:spcPts val="4549"/>
                  </a:lnSpc>
                </a:pPr>
                <a:r>
                  <a:rPr lang="en-US" sz="2400" b="1" dirty="0">
                    <a:solidFill>
                      <a:srgbClr val="100F0D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圓體"/>
                    <a:sym typeface="圓體"/>
                  </a:rPr>
                  <a:t>4  </a:t>
                </a:r>
                <a:r>
                  <a:rPr lang="en-US" sz="2400" b="1" dirty="0" err="1">
                    <a:solidFill>
                      <a:srgbClr val="100F0D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圓體"/>
                    <a:sym typeface="圓體"/>
                  </a:rPr>
                  <a:t>青春動力場</a:t>
                </a:r>
                <a:endParaRPr lang="en-US" sz="2400" b="1" dirty="0">
                  <a:solidFill>
                    <a:srgbClr val="100F0D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圓體"/>
                  <a:sym typeface="圓體"/>
                </a:endParaRPr>
              </a:p>
              <a:p>
                <a:pPr algn="ctr">
                  <a:lnSpc>
                    <a:spcPts val="2600"/>
                  </a:lnSpc>
                </a:pPr>
                <a:r>
                  <a:rPr lang="en-US" dirty="0">
                    <a:solidFill>
                      <a:srgbClr val="100F0D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圓體"/>
                    <a:sym typeface="圓體"/>
                  </a:rPr>
                  <a:t>活動中心4F</a:t>
                </a:r>
              </a:p>
            </p:txBody>
          </p:sp>
        </p:grpSp>
        <p:grpSp>
          <p:nvGrpSpPr>
            <p:cNvPr id="33" name="Group 33"/>
            <p:cNvGrpSpPr/>
            <p:nvPr/>
          </p:nvGrpSpPr>
          <p:grpSpPr>
            <a:xfrm>
              <a:off x="10394436" y="7322089"/>
              <a:ext cx="2213297" cy="1126103"/>
              <a:chOff x="0" y="-108670"/>
              <a:chExt cx="1053769" cy="638680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21045" y="-108670"/>
                <a:ext cx="1032724" cy="638680"/>
              </a:xfrm>
              <a:custGeom>
                <a:avLst/>
                <a:gdLst/>
                <a:ahLst/>
                <a:cxnLst/>
                <a:rect l="l" t="t" r="r" b="b"/>
                <a:pathLst>
                  <a:path w="1032724" h="408382">
                    <a:moveTo>
                      <a:pt x="119237" y="0"/>
                    </a:moveTo>
                    <a:lnTo>
                      <a:pt x="913487" y="0"/>
                    </a:lnTo>
                    <a:cubicBezTo>
                      <a:pt x="945111" y="0"/>
                      <a:pt x="975439" y="12562"/>
                      <a:pt x="997800" y="34924"/>
                    </a:cubicBezTo>
                    <a:cubicBezTo>
                      <a:pt x="1020161" y="57285"/>
                      <a:pt x="1032724" y="87613"/>
                      <a:pt x="1032724" y="119237"/>
                    </a:cubicBezTo>
                    <a:lnTo>
                      <a:pt x="1032724" y="289145"/>
                    </a:lnTo>
                    <a:cubicBezTo>
                      <a:pt x="1032724" y="320768"/>
                      <a:pt x="1020161" y="351097"/>
                      <a:pt x="997800" y="373458"/>
                    </a:cubicBezTo>
                    <a:cubicBezTo>
                      <a:pt x="975439" y="395819"/>
                      <a:pt x="945111" y="408382"/>
                      <a:pt x="913487" y="408382"/>
                    </a:cubicBezTo>
                    <a:lnTo>
                      <a:pt x="119237" y="408382"/>
                    </a:lnTo>
                    <a:cubicBezTo>
                      <a:pt x="87613" y="408382"/>
                      <a:pt x="57285" y="395819"/>
                      <a:pt x="34924" y="373458"/>
                    </a:cubicBezTo>
                    <a:cubicBezTo>
                      <a:pt x="12562" y="351097"/>
                      <a:pt x="0" y="320768"/>
                      <a:pt x="0" y="289145"/>
                    </a:cubicBezTo>
                    <a:lnTo>
                      <a:pt x="0" y="119237"/>
                    </a:lnTo>
                    <a:cubicBezTo>
                      <a:pt x="0" y="87613"/>
                      <a:pt x="12562" y="57285"/>
                      <a:pt x="34924" y="34924"/>
                    </a:cubicBezTo>
                    <a:cubicBezTo>
                      <a:pt x="57285" y="12562"/>
                      <a:pt x="87613" y="0"/>
                      <a:pt x="119237" y="0"/>
                    </a:cubicBezTo>
                    <a:close/>
                  </a:path>
                </a:pathLst>
              </a:custGeom>
              <a:solidFill>
                <a:srgbClr val="F8D7CD"/>
              </a:solidFill>
            </p:spPr>
          </p:sp>
          <p:sp>
            <p:nvSpPr>
              <p:cNvPr id="35" name="TextBox 35"/>
              <p:cNvSpPr txBox="1"/>
              <p:nvPr/>
            </p:nvSpPr>
            <p:spPr>
              <a:xfrm>
                <a:off x="0" y="-38100"/>
                <a:ext cx="1032724" cy="446482"/>
              </a:xfrm>
              <a:prstGeom prst="rect">
                <a:avLst/>
              </a:prstGeom>
            </p:spPr>
            <p:txBody>
              <a:bodyPr lIns="33924" tIns="33924" rIns="33924" bIns="33924" rtlCol="0" anchor="ctr"/>
              <a:lstStyle/>
              <a:p>
                <a:pPr algn="ctr">
                  <a:lnSpc>
                    <a:spcPts val="4549"/>
                  </a:lnSpc>
                </a:pPr>
                <a:r>
                  <a:rPr lang="en-US" sz="2400" b="1" dirty="0">
                    <a:solidFill>
                      <a:srgbClr val="100F0D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圓體"/>
                    <a:sym typeface="圓體"/>
                  </a:rPr>
                  <a:t>9  </a:t>
                </a:r>
                <a:r>
                  <a:rPr lang="en-US" sz="2400" b="1" dirty="0" err="1">
                    <a:solidFill>
                      <a:srgbClr val="100F0D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圓體"/>
                    <a:sym typeface="圓體"/>
                  </a:rPr>
                  <a:t>祈願步道</a:t>
                </a:r>
                <a:endParaRPr lang="en-US" sz="2400" b="1" dirty="0">
                  <a:solidFill>
                    <a:srgbClr val="100F0D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圓體"/>
                  <a:sym typeface="圓體"/>
                </a:endParaRPr>
              </a:p>
              <a:p>
                <a:pPr algn="ctr">
                  <a:lnSpc>
                    <a:spcPts val="2600"/>
                  </a:lnSpc>
                </a:pPr>
                <a:r>
                  <a:rPr lang="en-US" dirty="0" err="1">
                    <a:solidFill>
                      <a:srgbClr val="100F0D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圓體"/>
                    <a:sym typeface="圓體"/>
                  </a:rPr>
                  <a:t>日本詩文石牌庭園</a:t>
                </a:r>
                <a:r>
                  <a:rPr lang="en-US" dirty="0">
                    <a:solidFill>
                      <a:srgbClr val="100F0D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圓體"/>
                    <a:sym typeface="圓體"/>
                  </a:rPr>
                  <a:t>-</a:t>
                </a:r>
              </a:p>
              <a:p>
                <a:pPr algn="ctr">
                  <a:lnSpc>
                    <a:spcPts val="2600"/>
                  </a:lnSpc>
                </a:pPr>
                <a:r>
                  <a:rPr lang="en-US" dirty="0" err="1">
                    <a:solidFill>
                      <a:srgbClr val="100F0D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圓體"/>
                    <a:sym typeface="圓體"/>
                  </a:rPr>
                  <a:t>理工&amp;國際大樓中間</a:t>
                </a:r>
                <a:endParaRPr lang="en-US" dirty="0">
                  <a:solidFill>
                    <a:srgbClr val="100F0D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圓體"/>
                  <a:sym typeface="圓體"/>
                </a:endParaRPr>
              </a:p>
            </p:txBody>
          </p:sp>
        </p:grpSp>
      </p:grpSp>
      <p:grpSp>
        <p:nvGrpSpPr>
          <p:cNvPr id="24" name="Group 24"/>
          <p:cNvGrpSpPr/>
          <p:nvPr/>
        </p:nvGrpSpPr>
        <p:grpSpPr>
          <a:xfrm>
            <a:off x="7843206" y="4200689"/>
            <a:ext cx="2601588" cy="795823"/>
            <a:chOff x="0" y="-38100"/>
            <a:chExt cx="1151399" cy="498117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151399" cy="460017"/>
            </a:xfrm>
            <a:custGeom>
              <a:avLst/>
              <a:gdLst/>
              <a:ahLst/>
              <a:cxnLst/>
              <a:rect l="l" t="t" r="r" b="b"/>
              <a:pathLst>
                <a:path w="1151399" h="460017">
                  <a:moveTo>
                    <a:pt x="116627" y="0"/>
                  </a:moveTo>
                  <a:lnTo>
                    <a:pt x="1034772" y="0"/>
                  </a:lnTo>
                  <a:cubicBezTo>
                    <a:pt x="1099183" y="0"/>
                    <a:pt x="1151399" y="52216"/>
                    <a:pt x="1151399" y="116627"/>
                  </a:cubicBezTo>
                  <a:lnTo>
                    <a:pt x="1151399" y="343390"/>
                  </a:lnTo>
                  <a:cubicBezTo>
                    <a:pt x="1151399" y="407802"/>
                    <a:pt x="1099183" y="460017"/>
                    <a:pt x="1034772" y="460017"/>
                  </a:cubicBezTo>
                  <a:lnTo>
                    <a:pt x="116627" y="460017"/>
                  </a:lnTo>
                  <a:cubicBezTo>
                    <a:pt x="52216" y="460017"/>
                    <a:pt x="0" y="407802"/>
                    <a:pt x="0" y="343390"/>
                  </a:cubicBezTo>
                  <a:lnTo>
                    <a:pt x="0" y="116627"/>
                  </a:lnTo>
                  <a:cubicBezTo>
                    <a:pt x="0" y="52216"/>
                    <a:pt x="52216" y="0"/>
                    <a:pt x="11662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0" y="-38100"/>
              <a:ext cx="1151399" cy="498117"/>
            </a:xfrm>
            <a:prstGeom prst="rect">
              <a:avLst/>
            </a:prstGeom>
          </p:spPr>
          <p:txBody>
            <a:bodyPr lIns="33924" tIns="33924" rIns="33924" bIns="33924" rtlCol="0" anchor="ctr"/>
            <a:lstStyle/>
            <a:p>
              <a:pPr algn="ctr">
                <a:lnSpc>
                  <a:spcPts val="4549"/>
                </a:lnSpc>
              </a:pPr>
              <a:r>
                <a:rPr lang="en-US" sz="2400" b="1" dirty="0">
                  <a:solidFill>
                    <a:srgbClr val="100F0D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圓體"/>
                  <a:sym typeface="圓體"/>
                </a:rPr>
                <a:t>6 </a:t>
              </a:r>
              <a:r>
                <a:rPr lang="en-US" sz="2400" b="1" dirty="0" err="1">
                  <a:solidFill>
                    <a:srgbClr val="100F0D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圓體"/>
                  <a:sym typeface="圓體"/>
                </a:rPr>
                <a:t>熱血衝刺場</a:t>
              </a:r>
              <a:endParaRPr lang="en-US" sz="2400" b="1" dirty="0">
                <a:solidFill>
                  <a:srgbClr val="100F0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圓體"/>
                <a:sym typeface="圓體"/>
              </a:endParaRPr>
            </a:p>
            <a:p>
              <a:pPr algn="ctr">
                <a:lnSpc>
                  <a:spcPts val="2600"/>
                </a:lnSpc>
              </a:pPr>
              <a:r>
                <a:rPr lang="en-US" dirty="0" err="1">
                  <a:solidFill>
                    <a:srgbClr val="100F0D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圓體"/>
                  <a:sym typeface="圓體"/>
                </a:rPr>
                <a:t>操場</a:t>
              </a:r>
              <a:endParaRPr lang="en-US" dirty="0">
                <a:solidFill>
                  <a:srgbClr val="100F0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圓體"/>
                <a:sym typeface="圓體"/>
              </a:endParaRP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6683693" y="9287341"/>
            <a:ext cx="2776029" cy="780665"/>
            <a:chOff x="-25147" y="-54483"/>
            <a:chExt cx="1176546" cy="5145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151399" cy="460017"/>
            </a:xfrm>
            <a:custGeom>
              <a:avLst/>
              <a:gdLst/>
              <a:ahLst/>
              <a:cxnLst/>
              <a:rect l="l" t="t" r="r" b="b"/>
              <a:pathLst>
                <a:path w="1151399" h="460017">
                  <a:moveTo>
                    <a:pt x="116627" y="0"/>
                  </a:moveTo>
                  <a:lnTo>
                    <a:pt x="1034772" y="0"/>
                  </a:lnTo>
                  <a:cubicBezTo>
                    <a:pt x="1099183" y="0"/>
                    <a:pt x="1151399" y="52216"/>
                    <a:pt x="1151399" y="116627"/>
                  </a:cubicBezTo>
                  <a:lnTo>
                    <a:pt x="1151399" y="343390"/>
                  </a:lnTo>
                  <a:cubicBezTo>
                    <a:pt x="1151399" y="407802"/>
                    <a:pt x="1099183" y="460017"/>
                    <a:pt x="1034772" y="460017"/>
                  </a:cubicBezTo>
                  <a:lnTo>
                    <a:pt x="116627" y="460017"/>
                  </a:lnTo>
                  <a:cubicBezTo>
                    <a:pt x="52216" y="460017"/>
                    <a:pt x="0" y="407802"/>
                    <a:pt x="0" y="343390"/>
                  </a:cubicBezTo>
                  <a:lnTo>
                    <a:pt x="0" y="116627"/>
                  </a:lnTo>
                  <a:cubicBezTo>
                    <a:pt x="0" y="52216"/>
                    <a:pt x="52216" y="0"/>
                    <a:pt x="116627" y="0"/>
                  </a:cubicBezTo>
                  <a:close/>
                </a:path>
              </a:pathLst>
            </a:custGeom>
            <a:solidFill>
              <a:srgbClr val="3FDAD8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-25147" y="-54483"/>
              <a:ext cx="1151399" cy="498117"/>
            </a:xfrm>
            <a:prstGeom prst="rect">
              <a:avLst/>
            </a:prstGeom>
          </p:spPr>
          <p:txBody>
            <a:bodyPr lIns="33924" tIns="33924" rIns="33924" bIns="33924" rtlCol="0" anchor="ctr"/>
            <a:lstStyle/>
            <a:p>
              <a:pPr algn="ctr">
                <a:lnSpc>
                  <a:spcPts val="4549"/>
                </a:lnSpc>
              </a:pPr>
              <a:r>
                <a:rPr lang="en-US" sz="2400" b="1" dirty="0">
                  <a:solidFill>
                    <a:srgbClr val="100F0D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圓體"/>
                  <a:sym typeface="圓體"/>
                </a:rPr>
                <a:t>7 </a:t>
              </a:r>
              <a:r>
                <a:rPr lang="en-US" sz="2400" b="1" dirty="0" err="1">
                  <a:solidFill>
                    <a:srgbClr val="100F0D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圓體"/>
                  <a:sym typeface="圓體"/>
                </a:rPr>
                <a:t>勇者百階</a:t>
              </a:r>
              <a:endParaRPr lang="en-US" sz="2400" b="1" dirty="0">
                <a:solidFill>
                  <a:srgbClr val="100F0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圓體"/>
                <a:sym typeface="圓體"/>
              </a:endParaRPr>
            </a:p>
            <a:p>
              <a:pPr algn="ctr">
                <a:lnSpc>
                  <a:spcPts val="2600"/>
                </a:lnSpc>
              </a:pPr>
              <a:r>
                <a:rPr lang="en-US" dirty="0" err="1">
                  <a:solidFill>
                    <a:srgbClr val="100F0D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圓體"/>
                  <a:sym typeface="圓體"/>
                </a:rPr>
                <a:t>百階</a:t>
              </a:r>
              <a:endParaRPr lang="en-US" dirty="0">
                <a:solidFill>
                  <a:srgbClr val="100F0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圓體"/>
                <a:sym typeface="圓體"/>
              </a:endParaRPr>
            </a:p>
          </p:txBody>
        </p:sp>
      </p:grpSp>
      <p:sp>
        <p:nvSpPr>
          <p:cNvPr id="38" name="Freeform 8">
            <a:extLst>
              <a:ext uri="{FF2B5EF4-FFF2-40B4-BE49-F238E27FC236}">
                <a16:creationId xmlns:a16="http://schemas.microsoft.com/office/drawing/2014/main" id="{8FE10939-CC32-409E-856E-E995818678A0}"/>
              </a:ext>
            </a:extLst>
          </p:cNvPr>
          <p:cNvSpPr/>
          <p:nvPr/>
        </p:nvSpPr>
        <p:spPr>
          <a:xfrm>
            <a:off x="13463455" y="0"/>
            <a:ext cx="4560674" cy="10248707"/>
          </a:xfrm>
          <a:custGeom>
            <a:avLst/>
            <a:gdLst/>
            <a:ahLst/>
            <a:cxnLst/>
            <a:rect l="l" t="t" r="r" b="b"/>
            <a:pathLst>
              <a:path w="4560674" h="10248707">
                <a:moveTo>
                  <a:pt x="0" y="0"/>
                </a:moveTo>
                <a:lnTo>
                  <a:pt x="4560674" y="0"/>
                </a:lnTo>
                <a:lnTo>
                  <a:pt x="4560674" y="10248707"/>
                </a:lnTo>
                <a:lnTo>
                  <a:pt x="0" y="1024870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</TotalTime>
  <Words>552</Words>
  <Application>Microsoft Office PowerPoint</Application>
  <PresentationFormat>自訂</PresentationFormat>
  <Paragraphs>103</Paragraphs>
  <Slides>22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31" baseType="lpstr">
      <vt:lpstr>Calibri</vt:lpstr>
      <vt:lpstr>可画动感隶书</vt:lpstr>
      <vt:lpstr>可画甜心体</vt:lpstr>
      <vt:lpstr>Noto Sans T Chinese Bold</vt:lpstr>
      <vt:lpstr>微軟正黑體</vt:lpstr>
      <vt:lpstr>可画乐黑</vt:lpstr>
      <vt:lpstr>Arial</vt:lpstr>
      <vt:lpstr>Source Sans Pro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圓桌交流時間</dc:title>
  <dc:creator>USER</dc:creator>
  <cp:lastModifiedBy>USER</cp:lastModifiedBy>
  <cp:revision>26</cp:revision>
  <dcterms:created xsi:type="dcterms:W3CDTF">2006-08-16T00:00:00Z</dcterms:created>
  <dcterms:modified xsi:type="dcterms:W3CDTF">2025-08-19T06:15:15Z</dcterms:modified>
  <dc:identifier>DAGtHfQaMh8</dc:identifier>
</cp:coreProperties>
</file>